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8" r:id="rId2"/>
    <p:sldId id="258" r:id="rId3"/>
    <p:sldId id="277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9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2B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58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7856B1-6A35-415A-9048-A31E22105A8C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69B3ED-62EC-4DE3-B8A3-3A6D318666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868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623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554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5545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554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119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554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9B3ED-62EC-4DE3-B8A3-3A6D318666C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27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DF5817-5348-460A-889B-920281FD09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5BCCEDF-DFD8-45A8-A34C-336C800137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E24DE7-9EF9-4018-9D3D-1B3FBBFE1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E1FD38-1B99-4640-AE8A-979DA7A0C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C3EDF8-77B4-4385-BC12-87BDA5423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250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1966D2-F765-4CC3-A4BE-B4731E13E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BC8C29-7F67-4C02-8243-CFE5970EC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3A078-8480-4DDF-A2FB-016DE63D5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88D247-431D-41F6-9AA6-CCF0AA900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0AB082-BF63-45CE-9D6C-45480DA95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521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486F30F-18A2-4FE2-8E93-C70396B701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6AB2FFD-5C4C-4BC9-BE9C-D465EB8CC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6E061B-E29E-4B22-921E-6C6734C48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876E9-1E74-4405-9533-5738B26BA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442D01-F09F-42E6-802E-8874F385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0763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E440AE-45D6-44D1-A022-042DB3200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62BAB0-4428-4491-B779-283C66A6F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E7B720-5F75-46D5-8628-29F0C4436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920CCD-A425-4931-911A-6A56C9841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7358AE-C8AB-49C5-B44E-35DCAAEB7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5374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18C4EA-3427-42FE-8134-3A42C51F4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BF066B-EE4C-4C46-9541-25CC9CB64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395FB2-0836-49B6-8130-1255184C7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FDFE4F-C041-49E4-A376-ACDD847E5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9161B5-C6AC-411B-A9E5-C935AB4CF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304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112CC0-2E54-4B3F-89A0-CBE236929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5B2AAC-5012-4210-A99A-20DFD22063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3C2F229-97F4-4A1B-AA25-2ADABC334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927B8AF-6ABB-4D17-92F8-3EA58B14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369FC5-E6D9-423C-894A-7F9FD39B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6FC80A-9B88-45E5-998C-0CEF0621C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965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883A7A-8C33-4769-B38F-0E05CF8E0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2D290A-B22A-481F-A039-7A3912E54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5E1491-AAA4-4BF2-9FF1-479528AFC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14364FC-DE42-41DC-B7C0-D02A62AA6C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C1955F1-FE3C-4A19-B9FF-19A85D231E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9F7A556-145D-4B1B-AEFB-0D5E2C0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21B4EB4-73FF-42B4-BDA2-37A881D51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14124C-1D38-4C9A-A02E-51B9561C9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5311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CF7530-9B85-4FED-8253-871075E56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345197C-923B-4284-91B6-42EE5FEA4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BC49323-56B4-491A-B1AB-77B498EDC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54BCC0-B573-4DC5-BE43-B1CD99D64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773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9538A3E-D6A9-408A-839E-F300A37C7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350829-223A-4870-B99D-6B541B9AE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BB4709-9998-479C-B314-48660FCED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1980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32E12-781B-4015-9194-7B06E430E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F57753-1EB2-4937-B588-AE4733465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2AB636-E5D7-4358-8AB3-E9210F3000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1E1A37-E3D2-44FF-B394-E7D77F44A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D3B1BB-7682-4C4B-A296-7D7CB2FF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1023D6-3103-44C3-84A6-AA85D4C13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960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2746C5-9B80-42BE-938A-1EF282919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5723C32-8617-420E-A459-2C19B418C1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A55DC20-C093-455D-BB42-CFF2E9A13A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5EFC99-1FB7-42F7-9EE4-DC70AA113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B02B6B8-38EA-4CC8-92B9-95F09B0C5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DCC9B1-0CE1-40D2-A2BC-073C6A9F0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4077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A59F4AB-FCE0-4A86-B96B-2B68F8C9D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26A05F-D9ED-4709-B0B3-4F8C27993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B20DCE-D708-4249-AD5A-E3A87C6F56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726EC-B688-4784-BB80-612E1415BCB4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522062-2938-498B-A20A-C6793934AB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03E9CA-D51E-44FD-90C3-F2808CA0F7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6D63B-835E-48C7-9D03-3C57D5921E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694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198237A6-4EBA-4136-89C7-11C51616F1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A113674-8BC7-453A-B802-05163FD7A1D2}"/>
              </a:ext>
            </a:extLst>
          </p:cNvPr>
          <p:cNvSpPr txBox="1"/>
          <p:nvPr/>
        </p:nvSpPr>
        <p:spPr>
          <a:xfrm>
            <a:off x="2143635" y="1645092"/>
            <a:ext cx="79047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000" spc="600" dirty="0">
                <a:solidFill>
                  <a:schemeClr val="bg1"/>
                </a:solidFill>
                <a:latin typeface="经典繁行书" panose="02010609010101010101" pitchFamily="49" charset="-122"/>
                <a:ea typeface="经典繁行书" panose="02010609010101010101" pitchFamily="49" charset="-122"/>
                <a:cs typeface="经典繁行书" panose="02010609010101010101" pitchFamily="49" charset="-122"/>
              </a:rPr>
              <a:t>治愈系唯美夜空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6758E49-C6BF-482A-8AEA-E595348CE04F}"/>
              </a:ext>
            </a:extLst>
          </p:cNvPr>
          <p:cNvSpPr/>
          <p:nvPr/>
        </p:nvSpPr>
        <p:spPr>
          <a:xfrm>
            <a:off x="2227518" y="3049571"/>
            <a:ext cx="7736964" cy="552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The user can perform the presentation on a projector or computer, and the powerpoint can be printed out and made into film. The user can perform the presentation on a projector or computer, and the powerpoint can be printed out and made into film.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E49D83-BB6D-4898-99B2-812A28BA46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5646" y="2672451"/>
            <a:ext cx="2880236" cy="41294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58042C0-F557-419E-9EFC-A767BFC3C5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955" y="317634"/>
            <a:ext cx="2083382" cy="200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32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725908A4-4734-42D4-A64F-5A93CE81BF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24B7DE6-440E-40C1-AF0E-5770C8D23ED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49"/>
          <a:stretch/>
        </p:blipFill>
        <p:spPr>
          <a:xfrm>
            <a:off x="4549087" y="4444088"/>
            <a:ext cx="5266075" cy="2207827"/>
          </a:xfrm>
          <a:prstGeom prst="rect">
            <a:avLst/>
          </a:prstGeom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557E8616-6E2E-446C-AF08-35DA63C1E1EC}"/>
              </a:ext>
            </a:extLst>
          </p:cNvPr>
          <p:cNvSpPr/>
          <p:nvPr/>
        </p:nvSpPr>
        <p:spPr>
          <a:xfrm>
            <a:off x="4278268" y="2673815"/>
            <a:ext cx="778848" cy="77884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15" name="Group 75">
            <a:extLst>
              <a:ext uri="{FF2B5EF4-FFF2-40B4-BE49-F238E27FC236}">
                <a16:creationId xmlns:a16="http://schemas.microsoft.com/office/drawing/2014/main" id="{2A12CF74-6867-4253-B20B-2A14CCDAD74A}"/>
              </a:ext>
            </a:extLst>
          </p:cNvPr>
          <p:cNvGrpSpPr/>
          <p:nvPr/>
        </p:nvGrpSpPr>
        <p:grpSpPr>
          <a:xfrm>
            <a:off x="4536108" y="2934986"/>
            <a:ext cx="263168" cy="256504"/>
            <a:chOff x="4080141" y="798258"/>
            <a:chExt cx="328062" cy="319755"/>
          </a:xfrm>
          <a:noFill/>
        </p:grpSpPr>
        <p:sp>
          <p:nvSpPr>
            <p:cNvPr id="16" name="Freeform 76">
              <a:extLst>
                <a:ext uri="{FF2B5EF4-FFF2-40B4-BE49-F238E27FC236}">
                  <a16:creationId xmlns:a16="http://schemas.microsoft.com/office/drawing/2014/main" id="{DE62978C-0087-4BE0-8543-C27DCCD67C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141" y="823174"/>
              <a:ext cx="294839" cy="294839"/>
            </a:xfrm>
            <a:custGeom>
              <a:avLst/>
              <a:gdLst/>
              <a:ahLst/>
              <a:cxnLst>
                <a:cxn ang="0">
                  <a:pos x="141" y="141"/>
                </a:cxn>
                <a:cxn ang="0">
                  <a:pos x="284" y="141"/>
                </a:cxn>
                <a:cxn ang="0">
                  <a:pos x="284" y="141"/>
                </a:cxn>
                <a:cxn ang="0">
                  <a:pos x="283" y="156"/>
                </a:cxn>
                <a:cxn ang="0">
                  <a:pos x="281" y="170"/>
                </a:cxn>
                <a:cxn ang="0">
                  <a:pos x="277" y="185"/>
                </a:cxn>
                <a:cxn ang="0">
                  <a:pos x="274" y="197"/>
                </a:cxn>
                <a:cxn ang="0">
                  <a:pos x="266" y="210"/>
                </a:cxn>
                <a:cxn ang="0">
                  <a:pos x="259" y="221"/>
                </a:cxn>
                <a:cxn ang="0">
                  <a:pos x="252" y="232"/>
                </a:cxn>
                <a:cxn ang="0">
                  <a:pos x="243" y="243"/>
                </a:cxn>
                <a:cxn ang="0">
                  <a:pos x="232" y="252"/>
                </a:cxn>
                <a:cxn ang="0">
                  <a:pos x="221" y="259"/>
                </a:cxn>
                <a:cxn ang="0">
                  <a:pos x="210" y="266"/>
                </a:cxn>
                <a:cxn ang="0">
                  <a:pos x="197" y="273"/>
                </a:cxn>
                <a:cxn ang="0">
                  <a:pos x="185" y="277"/>
                </a:cxn>
                <a:cxn ang="0">
                  <a:pos x="170" y="281"/>
                </a:cxn>
                <a:cxn ang="0">
                  <a:pos x="156" y="283"/>
                </a:cxn>
                <a:cxn ang="0">
                  <a:pos x="141" y="284"/>
                </a:cxn>
                <a:cxn ang="0">
                  <a:pos x="141" y="284"/>
                </a:cxn>
                <a:cxn ang="0">
                  <a:pos x="127" y="283"/>
                </a:cxn>
                <a:cxn ang="0">
                  <a:pos x="112" y="281"/>
                </a:cxn>
                <a:cxn ang="0">
                  <a:pos x="100" y="277"/>
                </a:cxn>
                <a:cxn ang="0">
                  <a:pos x="87" y="273"/>
                </a:cxn>
                <a:cxn ang="0">
                  <a:pos x="74" y="266"/>
                </a:cxn>
                <a:cxn ang="0">
                  <a:pos x="62" y="259"/>
                </a:cxn>
                <a:cxn ang="0">
                  <a:pos x="51" y="252"/>
                </a:cxn>
                <a:cxn ang="0">
                  <a:pos x="42" y="243"/>
                </a:cxn>
                <a:cxn ang="0">
                  <a:pos x="33" y="232"/>
                </a:cxn>
                <a:cxn ang="0">
                  <a:pos x="23" y="221"/>
                </a:cxn>
                <a:cxn ang="0">
                  <a:pos x="16" y="210"/>
                </a:cxn>
                <a:cxn ang="0">
                  <a:pos x="11" y="197"/>
                </a:cxn>
                <a:cxn ang="0">
                  <a:pos x="5" y="185"/>
                </a:cxn>
                <a:cxn ang="0">
                  <a:pos x="2" y="170"/>
                </a:cxn>
                <a:cxn ang="0">
                  <a:pos x="0" y="156"/>
                </a:cxn>
                <a:cxn ang="0">
                  <a:pos x="0" y="141"/>
                </a:cxn>
                <a:cxn ang="0">
                  <a:pos x="0" y="141"/>
                </a:cxn>
                <a:cxn ang="0">
                  <a:pos x="0" y="127"/>
                </a:cxn>
                <a:cxn ang="0">
                  <a:pos x="2" y="114"/>
                </a:cxn>
                <a:cxn ang="0">
                  <a:pos x="5" y="99"/>
                </a:cxn>
                <a:cxn ang="0">
                  <a:pos x="11" y="87"/>
                </a:cxn>
                <a:cxn ang="0">
                  <a:pos x="16" y="74"/>
                </a:cxn>
                <a:cxn ang="0">
                  <a:pos x="23" y="63"/>
                </a:cxn>
                <a:cxn ang="0">
                  <a:pos x="33" y="52"/>
                </a:cxn>
                <a:cxn ang="0">
                  <a:pos x="42" y="41"/>
                </a:cxn>
                <a:cxn ang="0">
                  <a:pos x="51" y="32"/>
                </a:cxn>
                <a:cxn ang="0">
                  <a:pos x="62" y="23"/>
                </a:cxn>
                <a:cxn ang="0">
                  <a:pos x="74" y="16"/>
                </a:cxn>
                <a:cxn ang="0">
                  <a:pos x="87" y="11"/>
                </a:cxn>
                <a:cxn ang="0">
                  <a:pos x="100" y="7"/>
                </a:cxn>
                <a:cxn ang="0">
                  <a:pos x="112" y="3"/>
                </a:cxn>
                <a:cxn ang="0">
                  <a:pos x="127" y="0"/>
                </a:cxn>
                <a:cxn ang="0">
                  <a:pos x="141" y="0"/>
                </a:cxn>
                <a:cxn ang="0">
                  <a:pos x="141" y="141"/>
                </a:cxn>
              </a:cxnLst>
              <a:rect l="0" t="0" r="r" b="b"/>
              <a:pathLst>
                <a:path w="284" h="284">
                  <a:moveTo>
                    <a:pt x="141" y="141"/>
                  </a:moveTo>
                  <a:lnTo>
                    <a:pt x="284" y="141"/>
                  </a:lnTo>
                  <a:lnTo>
                    <a:pt x="284" y="141"/>
                  </a:lnTo>
                  <a:lnTo>
                    <a:pt x="283" y="156"/>
                  </a:lnTo>
                  <a:lnTo>
                    <a:pt x="281" y="170"/>
                  </a:lnTo>
                  <a:lnTo>
                    <a:pt x="277" y="185"/>
                  </a:lnTo>
                  <a:lnTo>
                    <a:pt x="274" y="197"/>
                  </a:lnTo>
                  <a:lnTo>
                    <a:pt x="266" y="210"/>
                  </a:lnTo>
                  <a:lnTo>
                    <a:pt x="259" y="221"/>
                  </a:lnTo>
                  <a:lnTo>
                    <a:pt x="252" y="232"/>
                  </a:lnTo>
                  <a:lnTo>
                    <a:pt x="243" y="243"/>
                  </a:lnTo>
                  <a:lnTo>
                    <a:pt x="232" y="252"/>
                  </a:lnTo>
                  <a:lnTo>
                    <a:pt x="221" y="259"/>
                  </a:lnTo>
                  <a:lnTo>
                    <a:pt x="210" y="266"/>
                  </a:lnTo>
                  <a:lnTo>
                    <a:pt x="197" y="273"/>
                  </a:lnTo>
                  <a:lnTo>
                    <a:pt x="185" y="277"/>
                  </a:lnTo>
                  <a:lnTo>
                    <a:pt x="170" y="281"/>
                  </a:lnTo>
                  <a:lnTo>
                    <a:pt x="156" y="283"/>
                  </a:lnTo>
                  <a:lnTo>
                    <a:pt x="141" y="284"/>
                  </a:lnTo>
                  <a:lnTo>
                    <a:pt x="141" y="284"/>
                  </a:lnTo>
                  <a:lnTo>
                    <a:pt x="127" y="283"/>
                  </a:lnTo>
                  <a:lnTo>
                    <a:pt x="112" y="281"/>
                  </a:lnTo>
                  <a:lnTo>
                    <a:pt x="100" y="277"/>
                  </a:lnTo>
                  <a:lnTo>
                    <a:pt x="87" y="273"/>
                  </a:lnTo>
                  <a:lnTo>
                    <a:pt x="74" y="266"/>
                  </a:lnTo>
                  <a:lnTo>
                    <a:pt x="62" y="259"/>
                  </a:lnTo>
                  <a:lnTo>
                    <a:pt x="51" y="252"/>
                  </a:lnTo>
                  <a:lnTo>
                    <a:pt x="42" y="243"/>
                  </a:lnTo>
                  <a:lnTo>
                    <a:pt x="33" y="232"/>
                  </a:lnTo>
                  <a:lnTo>
                    <a:pt x="23" y="221"/>
                  </a:lnTo>
                  <a:lnTo>
                    <a:pt x="16" y="210"/>
                  </a:lnTo>
                  <a:lnTo>
                    <a:pt x="11" y="197"/>
                  </a:lnTo>
                  <a:lnTo>
                    <a:pt x="5" y="185"/>
                  </a:lnTo>
                  <a:lnTo>
                    <a:pt x="2" y="170"/>
                  </a:lnTo>
                  <a:lnTo>
                    <a:pt x="0" y="156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27"/>
                  </a:lnTo>
                  <a:lnTo>
                    <a:pt x="2" y="114"/>
                  </a:lnTo>
                  <a:lnTo>
                    <a:pt x="5" y="99"/>
                  </a:lnTo>
                  <a:lnTo>
                    <a:pt x="11" y="87"/>
                  </a:lnTo>
                  <a:lnTo>
                    <a:pt x="16" y="74"/>
                  </a:lnTo>
                  <a:lnTo>
                    <a:pt x="23" y="63"/>
                  </a:lnTo>
                  <a:lnTo>
                    <a:pt x="33" y="52"/>
                  </a:lnTo>
                  <a:lnTo>
                    <a:pt x="42" y="41"/>
                  </a:lnTo>
                  <a:lnTo>
                    <a:pt x="51" y="32"/>
                  </a:lnTo>
                  <a:lnTo>
                    <a:pt x="62" y="23"/>
                  </a:lnTo>
                  <a:lnTo>
                    <a:pt x="74" y="16"/>
                  </a:lnTo>
                  <a:lnTo>
                    <a:pt x="87" y="11"/>
                  </a:lnTo>
                  <a:lnTo>
                    <a:pt x="100" y="7"/>
                  </a:lnTo>
                  <a:lnTo>
                    <a:pt x="112" y="3"/>
                  </a:lnTo>
                  <a:lnTo>
                    <a:pt x="127" y="0"/>
                  </a:lnTo>
                  <a:lnTo>
                    <a:pt x="141" y="0"/>
                  </a:lnTo>
                  <a:lnTo>
                    <a:pt x="141" y="14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  <p:sp>
          <p:nvSpPr>
            <p:cNvPr id="17" name="Freeform 77">
              <a:extLst>
                <a:ext uri="{FF2B5EF4-FFF2-40B4-BE49-F238E27FC236}">
                  <a16:creationId xmlns:a16="http://schemas.microsoft.com/office/drawing/2014/main" id="{30598364-F1C2-43BA-929D-EB02E74582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0783" y="798258"/>
              <a:ext cx="147420" cy="147420"/>
            </a:xfrm>
            <a:custGeom>
              <a:avLst/>
              <a:gdLst/>
              <a:ahLst/>
              <a:cxnLst>
                <a:cxn ang="0">
                  <a:pos x="0" y="142"/>
                </a:cxn>
                <a:cxn ang="0">
                  <a:pos x="141" y="142"/>
                </a:cxn>
                <a:cxn ang="0">
                  <a:pos x="141" y="142"/>
                </a:cxn>
                <a:cxn ang="0">
                  <a:pos x="141" y="127"/>
                </a:cxn>
                <a:cxn ang="0">
                  <a:pos x="139" y="113"/>
                </a:cxn>
                <a:cxn ang="0">
                  <a:pos x="136" y="100"/>
                </a:cxn>
                <a:cxn ang="0">
                  <a:pos x="130" y="87"/>
                </a:cxn>
                <a:cxn ang="0">
                  <a:pos x="125" y="74"/>
                </a:cxn>
                <a:cxn ang="0">
                  <a:pos x="118" y="62"/>
                </a:cxn>
                <a:cxn ang="0">
                  <a:pos x="109" y="51"/>
                </a:cxn>
                <a:cxn ang="0">
                  <a:pos x="100" y="42"/>
                </a:cxn>
                <a:cxn ang="0">
                  <a:pos x="91" y="33"/>
                </a:cxn>
                <a:cxn ang="0">
                  <a:pos x="80" y="24"/>
                </a:cxn>
                <a:cxn ang="0">
                  <a:pos x="67" y="16"/>
                </a:cxn>
                <a:cxn ang="0">
                  <a:pos x="54" y="11"/>
                </a:cxn>
                <a:cxn ang="0">
                  <a:pos x="42" y="6"/>
                </a:cxn>
                <a:cxn ang="0">
                  <a:pos x="29" y="2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142"/>
                </a:cxn>
              </a:cxnLst>
              <a:rect l="0" t="0" r="r" b="b"/>
              <a:pathLst>
                <a:path w="141" h="142">
                  <a:moveTo>
                    <a:pt x="0" y="142"/>
                  </a:moveTo>
                  <a:lnTo>
                    <a:pt x="141" y="142"/>
                  </a:lnTo>
                  <a:lnTo>
                    <a:pt x="141" y="142"/>
                  </a:lnTo>
                  <a:lnTo>
                    <a:pt x="141" y="127"/>
                  </a:lnTo>
                  <a:lnTo>
                    <a:pt x="139" y="113"/>
                  </a:lnTo>
                  <a:lnTo>
                    <a:pt x="136" y="100"/>
                  </a:lnTo>
                  <a:lnTo>
                    <a:pt x="130" y="87"/>
                  </a:lnTo>
                  <a:lnTo>
                    <a:pt x="125" y="74"/>
                  </a:lnTo>
                  <a:lnTo>
                    <a:pt x="118" y="62"/>
                  </a:lnTo>
                  <a:lnTo>
                    <a:pt x="109" y="51"/>
                  </a:lnTo>
                  <a:lnTo>
                    <a:pt x="100" y="42"/>
                  </a:lnTo>
                  <a:lnTo>
                    <a:pt x="91" y="33"/>
                  </a:lnTo>
                  <a:lnTo>
                    <a:pt x="80" y="24"/>
                  </a:lnTo>
                  <a:lnTo>
                    <a:pt x="67" y="16"/>
                  </a:lnTo>
                  <a:lnTo>
                    <a:pt x="54" y="11"/>
                  </a:lnTo>
                  <a:lnTo>
                    <a:pt x="42" y="6"/>
                  </a:lnTo>
                  <a:lnTo>
                    <a:pt x="29" y="2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14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</p:grpSp>
      <p:sp>
        <p:nvSpPr>
          <p:cNvPr id="18" name="椭圆 17">
            <a:extLst>
              <a:ext uri="{FF2B5EF4-FFF2-40B4-BE49-F238E27FC236}">
                <a16:creationId xmlns:a16="http://schemas.microsoft.com/office/drawing/2014/main" id="{A422E5B0-68C4-443A-B7CC-8B484A6DB8B2}"/>
              </a:ext>
            </a:extLst>
          </p:cNvPr>
          <p:cNvSpPr/>
          <p:nvPr/>
        </p:nvSpPr>
        <p:spPr>
          <a:xfrm>
            <a:off x="1421652" y="2673815"/>
            <a:ext cx="778848" cy="77884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9" name="Freeform 95">
            <a:extLst>
              <a:ext uri="{FF2B5EF4-FFF2-40B4-BE49-F238E27FC236}">
                <a16:creationId xmlns:a16="http://schemas.microsoft.com/office/drawing/2014/main" id="{70BACD55-DDF9-44FC-BDFD-619DC8F9B94F}"/>
              </a:ext>
            </a:extLst>
          </p:cNvPr>
          <p:cNvSpPr>
            <a:spLocks noEditPoints="1"/>
          </p:cNvSpPr>
          <p:nvPr/>
        </p:nvSpPr>
        <p:spPr bwMode="auto">
          <a:xfrm>
            <a:off x="1674495" y="2942481"/>
            <a:ext cx="273162" cy="241516"/>
          </a:xfrm>
          <a:custGeom>
            <a:avLst/>
            <a:gdLst/>
            <a:ahLst/>
            <a:cxnLst>
              <a:cxn ang="0">
                <a:pos x="296" y="7"/>
              </a:cxn>
              <a:cxn ang="0">
                <a:pos x="285" y="5"/>
              </a:cxn>
              <a:cxn ang="0">
                <a:pos x="279" y="11"/>
              </a:cxn>
              <a:cxn ang="0">
                <a:pos x="276" y="16"/>
              </a:cxn>
              <a:cxn ang="0">
                <a:pos x="196" y="94"/>
              </a:cxn>
              <a:cxn ang="0">
                <a:pos x="192" y="112"/>
              </a:cxn>
              <a:cxn ang="0">
                <a:pos x="200" y="121"/>
              </a:cxn>
              <a:cxn ang="0">
                <a:pos x="129" y="83"/>
              </a:cxn>
              <a:cxn ang="0">
                <a:pos x="131" y="58"/>
              </a:cxn>
              <a:cxn ang="0">
                <a:pos x="124" y="33"/>
              </a:cxn>
              <a:cxn ang="0">
                <a:pos x="113" y="18"/>
              </a:cxn>
              <a:cxn ang="0">
                <a:pos x="91" y="4"/>
              </a:cxn>
              <a:cxn ang="0">
                <a:pos x="66" y="0"/>
              </a:cxn>
              <a:cxn ang="0">
                <a:pos x="86" y="40"/>
              </a:cxn>
              <a:cxn ang="0">
                <a:pos x="2" y="49"/>
              </a:cxn>
              <a:cxn ang="0">
                <a:pos x="0" y="65"/>
              </a:cxn>
              <a:cxn ang="0">
                <a:pos x="4" y="91"/>
              </a:cxn>
              <a:cxn ang="0">
                <a:pos x="18" y="112"/>
              </a:cxn>
              <a:cxn ang="0">
                <a:pos x="35" y="123"/>
              </a:cxn>
              <a:cxn ang="0">
                <a:pos x="60" y="131"/>
              </a:cxn>
              <a:cxn ang="0">
                <a:pos x="86" y="129"/>
              </a:cxn>
              <a:cxn ang="0">
                <a:pos x="89" y="234"/>
              </a:cxn>
              <a:cxn ang="0">
                <a:pos x="47" y="281"/>
              </a:cxn>
              <a:cxn ang="0">
                <a:pos x="104" y="248"/>
              </a:cxn>
              <a:cxn ang="0">
                <a:pos x="240" y="281"/>
              </a:cxn>
              <a:cxn ang="0">
                <a:pos x="250" y="288"/>
              </a:cxn>
              <a:cxn ang="0">
                <a:pos x="261" y="290"/>
              </a:cxn>
              <a:cxn ang="0">
                <a:pos x="278" y="285"/>
              </a:cxn>
              <a:cxn ang="0">
                <a:pos x="287" y="277"/>
              </a:cxn>
              <a:cxn ang="0">
                <a:pos x="292" y="259"/>
              </a:cxn>
              <a:cxn ang="0">
                <a:pos x="287" y="243"/>
              </a:cxn>
              <a:cxn ang="0">
                <a:pos x="212" y="134"/>
              </a:cxn>
              <a:cxn ang="0">
                <a:pos x="229" y="136"/>
              </a:cxn>
              <a:cxn ang="0">
                <a:pos x="314" y="60"/>
              </a:cxn>
              <a:cxn ang="0">
                <a:pos x="316" y="56"/>
              </a:cxn>
              <a:cxn ang="0">
                <a:pos x="321" y="53"/>
              </a:cxn>
              <a:cxn ang="0">
                <a:pos x="328" y="47"/>
              </a:cxn>
              <a:cxn ang="0">
                <a:pos x="325" y="36"/>
              </a:cxn>
              <a:cxn ang="0">
                <a:pos x="263" y="252"/>
              </a:cxn>
              <a:cxn ang="0">
                <a:pos x="276" y="259"/>
              </a:cxn>
              <a:cxn ang="0">
                <a:pos x="276" y="268"/>
              </a:cxn>
              <a:cxn ang="0">
                <a:pos x="263" y="276"/>
              </a:cxn>
              <a:cxn ang="0">
                <a:pos x="256" y="272"/>
              </a:cxn>
              <a:cxn ang="0">
                <a:pos x="252" y="265"/>
              </a:cxn>
              <a:cxn ang="0">
                <a:pos x="260" y="254"/>
              </a:cxn>
              <a:cxn ang="0">
                <a:pos x="221" y="98"/>
              </a:cxn>
              <a:cxn ang="0">
                <a:pos x="278" y="42"/>
              </a:cxn>
              <a:cxn ang="0">
                <a:pos x="234" y="111"/>
              </a:cxn>
              <a:cxn ang="0">
                <a:pos x="240" y="116"/>
              </a:cxn>
            </a:cxnLst>
            <a:rect l="0" t="0" r="r" b="b"/>
            <a:pathLst>
              <a:path w="328" h="290">
                <a:moveTo>
                  <a:pt x="325" y="36"/>
                </a:moveTo>
                <a:lnTo>
                  <a:pt x="296" y="7"/>
                </a:lnTo>
                <a:lnTo>
                  <a:pt x="296" y="7"/>
                </a:lnTo>
                <a:lnTo>
                  <a:pt x="292" y="5"/>
                </a:lnTo>
                <a:lnTo>
                  <a:pt x="289" y="4"/>
                </a:lnTo>
                <a:lnTo>
                  <a:pt x="285" y="5"/>
                </a:lnTo>
                <a:lnTo>
                  <a:pt x="281" y="7"/>
                </a:lnTo>
                <a:lnTo>
                  <a:pt x="281" y="7"/>
                </a:lnTo>
                <a:lnTo>
                  <a:pt x="279" y="11"/>
                </a:lnTo>
                <a:lnTo>
                  <a:pt x="279" y="16"/>
                </a:lnTo>
                <a:lnTo>
                  <a:pt x="279" y="16"/>
                </a:lnTo>
                <a:lnTo>
                  <a:pt x="276" y="16"/>
                </a:lnTo>
                <a:lnTo>
                  <a:pt x="272" y="18"/>
                </a:lnTo>
                <a:lnTo>
                  <a:pt x="272" y="18"/>
                </a:lnTo>
                <a:lnTo>
                  <a:pt x="196" y="94"/>
                </a:lnTo>
                <a:lnTo>
                  <a:pt x="196" y="94"/>
                </a:lnTo>
                <a:lnTo>
                  <a:pt x="196" y="103"/>
                </a:lnTo>
                <a:lnTo>
                  <a:pt x="192" y="112"/>
                </a:lnTo>
                <a:lnTo>
                  <a:pt x="200" y="121"/>
                </a:lnTo>
                <a:lnTo>
                  <a:pt x="200" y="121"/>
                </a:lnTo>
                <a:lnTo>
                  <a:pt x="200" y="121"/>
                </a:lnTo>
                <a:lnTo>
                  <a:pt x="183" y="138"/>
                </a:lnTo>
                <a:lnTo>
                  <a:pt x="129" y="83"/>
                </a:lnTo>
                <a:lnTo>
                  <a:pt x="129" y="83"/>
                </a:lnTo>
                <a:lnTo>
                  <a:pt x="131" y="74"/>
                </a:lnTo>
                <a:lnTo>
                  <a:pt x="131" y="67"/>
                </a:lnTo>
                <a:lnTo>
                  <a:pt x="131" y="58"/>
                </a:lnTo>
                <a:lnTo>
                  <a:pt x="129" y="49"/>
                </a:lnTo>
                <a:lnTo>
                  <a:pt x="127" y="42"/>
                </a:lnTo>
                <a:lnTo>
                  <a:pt x="124" y="33"/>
                </a:lnTo>
                <a:lnTo>
                  <a:pt x="118" y="25"/>
                </a:lnTo>
                <a:lnTo>
                  <a:pt x="113" y="18"/>
                </a:lnTo>
                <a:lnTo>
                  <a:pt x="113" y="18"/>
                </a:lnTo>
                <a:lnTo>
                  <a:pt x="105" y="13"/>
                </a:lnTo>
                <a:lnTo>
                  <a:pt x="98" y="9"/>
                </a:lnTo>
                <a:lnTo>
                  <a:pt x="91" y="4"/>
                </a:lnTo>
                <a:lnTo>
                  <a:pt x="82" y="2"/>
                </a:lnTo>
                <a:lnTo>
                  <a:pt x="73" y="0"/>
                </a:lnTo>
                <a:lnTo>
                  <a:pt x="66" y="0"/>
                </a:lnTo>
                <a:lnTo>
                  <a:pt x="57" y="0"/>
                </a:lnTo>
                <a:lnTo>
                  <a:pt x="47" y="2"/>
                </a:lnTo>
                <a:lnTo>
                  <a:pt x="86" y="40"/>
                </a:lnTo>
                <a:lnTo>
                  <a:pt x="76" y="76"/>
                </a:lnTo>
                <a:lnTo>
                  <a:pt x="38" y="85"/>
                </a:lnTo>
                <a:lnTo>
                  <a:pt x="2" y="49"/>
                </a:lnTo>
                <a:lnTo>
                  <a:pt x="2" y="49"/>
                </a:lnTo>
                <a:lnTo>
                  <a:pt x="0" y="56"/>
                </a:lnTo>
                <a:lnTo>
                  <a:pt x="0" y="65"/>
                </a:lnTo>
                <a:lnTo>
                  <a:pt x="0" y="74"/>
                </a:lnTo>
                <a:lnTo>
                  <a:pt x="2" y="82"/>
                </a:lnTo>
                <a:lnTo>
                  <a:pt x="4" y="91"/>
                </a:lnTo>
                <a:lnTo>
                  <a:pt x="8" y="98"/>
                </a:lnTo>
                <a:lnTo>
                  <a:pt x="13" y="105"/>
                </a:lnTo>
                <a:lnTo>
                  <a:pt x="18" y="112"/>
                </a:lnTo>
                <a:lnTo>
                  <a:pt x="18" y="112"/>
                </a:lnTo>
                <a:lnTo>
                  <a:pt x="26" y="118"/>
                </a:lnTo>
                <a:lnTo>
                  <a:pt x="35" y="123"/>
                </a:lnTo>
                <a:lnTo>
                  <a:pt x="42" y="127"/>
                </a:lnTo>
                <a:lnTo>
                  <a:pt x="51" y="129"/>
                </a:lnTo>
                <a:lnTo>
                  <a:pt x="60" y="131"/>
                </a:lnTo>
                <a:lnTo>
                  <a:pt x="69" y="131"/>
                </a:lnTo>
                <a:lnTo>
                  <a:pt x="76" y="131"/>
                </a:lnTo>
                <a:lnTo>
                  <a:pt x="86" y="129"/>
                </a:lnTo>
                <a:lnTo>
                  <a:pt x="86" y="129"/>
                </a:lnTo>
                <a:lnTo>
                  <a:pt x="140" y="181"/>
                </a:lnTo>
                <a:lnTo>
                  <a:pt x="89" y="234"/>
                </a:lnTo>
                <a:lnTo>
                  <a:pt x="86" y="230"/>
                </a:lnTo>
                <a:lnTo>
                  <a:pt x="71" y="243"/>
                </a:lnTo>
                <a:lnTo>
                  <a:pt x="47" y="281"/>
                </a:lnTo>
                <a:lnTo>
                  <a:pt x="53" y="286"/>
                </a:lnTo>
                <a:lnTo>
                  <a:pt x="91" y="263"/>
                </a:lnTo>
                <a:lnTo>
                  <a:pt x="104" y="248"/>
                </a:lnTo>
                <a:lnTo>
                  <a:pt x="100" y="245"/>
                </a:lnTo>
                <a:lnTo>
                  <a:pt x="153" y="194"/>
                </a:lnTo>
                <a:lnTo>
                  <a:pt x="240" y="281"/>
                </a:lnTo>
                <a:lnTo>
                  <a:pt x="240" y="281"/>
                </a:lnTo>
                <a:lnTo>
                  <a:pt x="245" y="285"/>
                </a:lnTo>
                <a:lnTo>
                  <a:pt x="250" y="288"/>
                </a:lnTo>
                <a:lnTo>
                  <a:pt x="256" y="290"/>
                </a:lnTo>
                <a:lnTo>
                  <a:pt x="261" y="290"/>
                </a:lnTo>
                <a:lnTo>
                  <a:pt x="261" y="290"/>
                </a:lnTo>
                <a:lnTo>
                  <a:pt x="267" y="290"/>
                </a:lnTo>
                <a:lnTo>
                  <a:pt x="272" y="288"/>
                </a:lnTo>
                <a:lnTo>
                  <a:pt x="278" y="285"/>
                </a:lnTo>
                <a:lnTo>
                  <a:pt x="283" y="281"/>
                </a:lnTo>
                <a:lnTo>
                  <a:pt x="283" y="281"/>
                </a:lnTo>
                <a:lnTo>
                  <a:pt x="287" y="277"/>
                </a:lnTo>
                <a:lnTo>
                  <a:pt x="290" y="272"/>
                </a:lnTo>
                <a:lnTo>
                  <a:pt x="292" y="265"/>
                </a:lnTo>
                <a:lnTo>
                  <a:pt x="292" y="259"/>
                </a:lnTo>
                <a:lnTo>
                  <a:pt x="292" y="254"/>
                </a:lnTo>
                <a:lnTo>
                  <a:pt x="290" y="248"/>
                </a:lnTo>
                <a:lnTo>
                  <a:pt x="287" y="243"/>
                </a:lnTo>
                <a:lnTo>
                  <a:pt x="283" y="237"/>
                </a:lnTo>
                <a:lnTo>
                  <a:pt x="196" y="150"/>
                </a:lnTo>
                <a:lnTo>
                  <a:pt x="212" y="134"/>
                </a:lnTo>
                <a:lnTo>
                  <a:pt x="220" y="141"/>
                </a:lnTo>
                <a:lnTo>
                  <a:pt x="220" y="141"/>
                </a:lnTo>
                <a:lnTo>
                  <a:pt x="229" y="136"/>
                </a:lnTo>
                <a:lnTo>
                  <a:pt x="240" y="136"/>
                </a:lnTo>
                <a:lnTo>
                  <a:pt x="314" y="62"/>
                </a:lnTo>
                <a:lnTo>
                  <a:pt x="314" y="60"/>
                </a:lnTo>
                <a:lnTo>
                  <a:pt x="314" y="60"/>
                </a:lnTo>
                <a:lnTo>
                  <a:pt x="314" y="60"/>
                </a:lnTo>
                <a:lnTo>
                  <a:pt x="316" y="56"/>
                </a:lnTo>
                <a:lnTo>
                  <a:pt x="318" y="54"/>
                </a:lnTo>
                <a:lnTo>
                  <a:pt x="318" y="54"/>
                </a:lnTo>
                <a:lnTo>
                  <a:pt x="321" y="53"/>
                </a:lnTo>
                <a:lnTo>
                  <a:pt x="325" y="51"/>
                </a:lnTo>
                <a:lnTo>
                  <a:pt x="325" y="51"/>
                </a:lnTo>
                <a:lnTo>
                  <a:pt x="328" y="47"/>
                </a:lnTo>
                <a:lnTo>
                  <a:pt x="328" y="44"/>
                </a:lnTo>
                <a:lnTo>
                  <a:pt x="328" y="40"/>
                </a:lnTo>
                <a:lnTo>
                  <a:pt x="325" y="36"/>
                </a:lnTo>
                <a:lnTo>
                  <a:pt x="325" y="36"/>
                </a:lnTo>
                <a:close/>
                <a:moveTo>
                  <a:pt x="263" y="252"/>
                </a:moveTo>
                <a:lnTo>
                  <a:pt x="263" y="252"/>
                </a:lnTo>
                <a:lnTo>
                  <a:pt x="269" y="254"/>
                </a:lnTo>
                <a:lnTo>
                  <a:pt x="272" y="256"/>
                </a:lnTo>
                <a:lnTo>
                  <a:pt x="276" y="259"/>
                </a:lnTo>
                <a:lnTo>
                  <a:pt x="276" y="265"/>
                </a:lnTo>
                <a:lnTo>
                  <a:pt x="276" y="265"/>
                </a:lnTo>
                <a:lnTo>
                  <a:pt x="276" y="268"/>
                </a:lnTo>
                <a:lnTo>
                  <a:pt x="272" y="272"/>
                </a:lnTo>
                <a:lnTo>
                  <a:pt x="269" y="276"/>
                </a:lnTo>
                <a:lnTo>
                  <a:pt x="263" y="276"/>
                </a:lnTo>
                <a:lnTo>
                  <a:pt x="263" y="276"/>
                </a:lnTo>
                <a:lnTo>
                  <a:pt x="260" y="276"/>
                </a:lnTo>
                <a:lnTo>
                  <a:pt x="256" y="272"/>
                </a:lnTo>
                <a:lnTo>
                  <a:pt x="252" y="268"/>
                </a:lnTo>
                <a:lnTo>
                  <a:pt x="252" y="265"/>
                </a:lnTo>
                <a:lnTo>
                  <a:pt x="252" y="265"/>
                </a:lnTo>
                <a:lnTo>
                  <a:pt x="252" y="259"/>
                </a:lnTo>
                <a:lnTo>
                  <a:pt x="256" y="256"/>
                </a:lnTo>
                <a:lnTo>
                  <a:pt x="260" y="254"/>
                </a:lnTo>
                <a:lnTo>
                  <a:pt x="263" y="252"/>
                </a:lnTo>
                <a:lnTo>
                  <a:pt x="263" y="252"/>
                </a:lnTo>
                <a:close/>
                <a:moveTo>
                  <a:pt x="221" y="98"/>
                </a:moveTo>
                <a:lnTo>
                  <a:pt x="216" y="92"/>
                </a:lnTo>
                <a:lnTo>
                  <a:pt x="272" y="36"/>
                </a:lnTo>
                <a:lnTo>
                  <a:pt x="278" y="42"/>
                </a:lnTo>
                <a:lnTo>
                  <a:pt x="221" y="98"/>
                </a:lnTo>
                <a:close/>
                <a:moveTo>
                  <a:pt x="240" y="116"/>
                </a:moveTo>
                <a:lnTo>
                  <a:pt x="234" y="111"/>
                </a:lnTo>
                <a:lnTo>
                  <a:pt x="290" y="54"/>
                </a:lnTo>
                <a:lnTo>
                  <a:pt x="296" y="60"/>
                </a:lnTo>
                <a:lnTo>
                  <a:pt x="240" y="116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E2B9300-ECA7-4741-9D28-83701B3E06D1}"/>
              </a:ext>
            </a:extLst>
          </p:cNvPr>
          <p:cNvSpPr/>
          <p:nvPr/>
        </p:nvSpPr>
        <p:spPr>
          <a:xfrm>
            <a:off x="7134884" y="2673815"/>
            <a:ext cx="778848" cy="77884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21" name="Group 77">
            <a:extLst>
              <a:ext uri="{FF2B5EF4-FFF2-40B4-BE49-F238E27FC236}">
                <a16:creationId xmlns:a16="http://schemas.microsoft.com/office/drawing/2014/main" id="{42DA9EE7-B86E-41A9-BB3C-68BEC4C46437}"/>
              </a:ext>
            </a:extLst>
          </p:cNvPr>
          <p:cNvGrpSpPr/>
          <p:nvPr/>
        </p:nvGrpSpPr>
        <p:grpSpPr>
          <a:xfrm>
            <a:off x="7378567" y="2951642"/>
            <a:ext cx="291482" cy="223192"/>
            <a:chOff x="5552261" y="1554043"/>
            <a:chExt cx="363359" cy="278229"/>
          </a:xfrm>
          <a:noFill/>
        </p:grpSpPr>
        <p:sp>
          <p:nvSpPr>
            <p:cNvPr id="22" name="Freeform 96">
              <a:extLst>
                <a:ext uri="{FF2B5EF4-FFF2-40B4-BE49-F238E27FC236}">
                  <a16:creationId xmlns:a16="http://schemas.microsoft.com/office/drawing/2014/main" id="{37BF7E23-0968-4894-B0F6-40CDF517B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2261" y="1715997"/>
              <a:ext cx="363359" cy="116275"/>
            </a:xfrm>
            <a:custGeom>
              <a:avLst/>
              <a:gdLst/>
              <a:ahLst/>
              <a:cxnLst>
                <a:cxn ang="0">
                  <a:pos x="211" y="31"/>
                </a:cxn>
                <a:cxn ang="0">
                  <a:pos x="140" y="31"/>
                </a:cxn>
                <a:cxn ang="0">
                  <a:pos x="140" y="0"/>
                </a:cxn>
                <a:cxn ang="0">
                  <a:pos x="0" y="0"/>
                </a:cxn>
                <a:cxn ang="0">
                  <a:pos x="0" y="96"/>
                </a:cxn>
                <a:cxn ang="0">
                  <a:pos x="0" y="96"/>
                </a:cxn>
                <a:cxn ang="0">
                  <a:pos x="2" y="102"/>
                </a:cxn>
                <a:cxn ang="0">
                  <a:pos x="4" y="107"/>
                </a:cxn>
                <a:cxn ang="0">
                  <a:pos x="9" y="111"/>
                </a:cxn>
                <a:cxn ang="0">
                  <a:pos x="17" y="112"/>
                </a:cxn>
                <a:cxn ang="0">
                  <a:pos x="334" y="112"/>
                </a:cxn>
                <a:cxn ang="0">
                  <a:pos x="334" y="112"/>
                </a:cxn>
                <a:cxn ang="0">
                  <a:pos x="341" y="111"/>
                </a:cxn>
                <a:cxn ang="0">
                  <a:pos x="347" y="107"/>
                </a:cxn>
                <a:cxn ang="0">
                  <a:pos x="350" y="102"/>
                </a:cxn>
                <a:cxn ang="0">
                  <a:pos x="350" y="96"/>
                </a:cxn>
                <a:cxn ang="0">
                  <a:pos x="350" y="0"/>
                </a:cxn>
                <a:cxn ang="0">
                  <a:pos x="211" y="0"/>
                </a:cxn>
                <a:cxn ang="0">
                  <a:pos x="211" y="31"/>
                </a:cxn>
              </a:cxnLst>
              <a:rect l="0" t="0" r="r" b="b"/>
              <a:pathLst>
                <a:path w="350" h="112">
                  <a:moveTo>
                    <a:pt x="211" y="31"/>
                  </a:moveTo>
                  <a:lnTo>
                    <a:pt x="140" y="31"/>
                  </a:lnTo>
                  <a:lnTo>
                    <a:pt x="140" y="0"/>
                  </a:lnTo>
                  <a:lnTo>
                    <a:pt x="0" y="0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2" y="102"/>
                  </a:lnTo>
                  <a:lnTo>
                    <a:pt x="4" y="107"/>
                  </a:lnTo>
                  <a:lnTo>
                    <a:pt x="9" y="111"/>
                  </a:lnTo>
                  <a:lnTo>
                    <a:pt x="17" y="112"/>
                  </a:lnTo>
                  <a:lnTo>
                    <a:pt x="334" y="112"/>
                  </a:lnTo>
                  <a:lnTo>
                    <a:pt x="334" y="112"/>
                  </a:lnTo>
                  <a:lnTo>
                    <a:pt x="341" y="111"/>
                  </a:lnTo>
                  <a:lnTo>
                    <a:pt x="347" y="107"/>
                  </a:lnTo>
                  <a:lnTo>
                    <a:pt x="350" y="102"/>
                  </a:lnTo>
                  <a:lnTo>
                    <a:pt x="350" y="96"/>
                  </a:lnTo>
                  <a:lnTo>
                    <a:pt x="350" y="0"/>
                  </a:lnTo>
                  <a:lnTo>
                    <a:pt x="211" y="0"/>
                  </a:lnTo>
                  <a:lnTo>
                    <a:pt x="211" y="3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  <p:sp>
          <p:nvSpPr>
            <p:cNvPr id="23" name="Freeform 97">
              <a:extLst>
                <a:ext uri="{FF2B5EF4-FFF2-40B4-BE49-F238E27FC236}">
                  <a16:creationId xmlns:a16="http://schemas.microsoft.com/office/drawing/2014/main" id="{78C5AFD9-E771-4EEA-B770-D3CFA7DB1F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2261" y="1554043"/>
              <a:ext cx="363359" cy="137038"/>
            </a:xfrm>
            <a:custGeom>
              <a:avLst/>
              <a:gdLst/>
              <a:ahLst/>
              <a:cxnLst>
                <a:cxn ang="0">
                  <a:pos x="334" y="42"/>
                </a:cxn>
                <a:cxn ang="0">
                  <a:pos x="225" y="42"/>
                </a:cxn>
                <a:cxn ang="0">
                  <a:pos x="225" y="42"/>
                </a:cxn>
                <a:cxn ang="0">
                  <a:pos x="225" y="5"/>
                </a:cxn>
                <a:cxn ang="0">
                  <a:pos x="225" y="5"/>
                </a:cxn>
                <a:cxn ang="0">
                  <a:pos x="225" y="2"/>
                </a:cxn>
                <a:cxn ang="0">
                  <a:pos x="223" y="0"/>
                </a:cxn>
                <a:cxn ang="0">
                  <a:pos x="222" y="0"/>
                </a:cxn>
                <a:cxn ang="0">
                  <a:pos x="120" y="0"/>
                </a:cxn>
                <a:cxn ang="0">
                  <a:pos x="120" y="0"/>
                </a:cxn>
                <a:cxn ang="0">
                  <a:pos x="118" y="2"/>
                </a:cxn>
                <a:cxn ang="0">
                  <a:pos x="116" y="4"/>
                </a:cxn>
                <a:cxn ang="0">
                  <a:pos x="115" y="5"/>
                </a:cxn>
                <a:cxn ang="0">
                  <a:pos x="115" y="5"/>
                </a:cxn>
                <a:cxn ang="0">
                  <a:pos x="115" y="42"/>
                </a:cxn>
                <a:cxn ang="0">
                  <a:pos x="17" y="42"/>
                </a:cxn>
                <a:cxn ang="0">
                  <a:pos x="17" y="42"/>
                </a:cxn>
                <a:cxn ang="0">
                  <a:pos x="9" y="42"/>
                </a:cxn>
                <a:cxn ang="0">
                  <a:pos x="4" y="45"/>
                </a:cxn>
                <a:cxn ang="0">
                  <a:pos x="2" y="51"/>
                </a:cxn>
                <a:cxn ang="0">
                  <a:pos x="0" y="58"/>
                </a:cxn>
                <a:cxn ang="0">
                  <a:pos x="0" y="130"/>
                </a:cxn>
                <a:cxn ang="0">
                  <a:pos x="350" y="130"/>
                </a:cxn>
                <a:cxn ang="0">
                  <a:pos x="350" y="58"/>
                </a:cxn>
                <a:cxn ang="0">
                  <a:pos x="350" y="58"/>
                </a:cxn>
                <a:cxn ang="0">
                  <a:pos x="350" y="51"/>
                </a:cxn>
                <a:cxn ang="0">
                  <a:pos x="347" y="45"/>
                </a:cxn>
                <a:cxn ang="0">
                  <a:pos x="341" y="42"/>
                </a:cxn>
                <a:cxn ang="0">
                  <a:pos x="334" y="42"/>
                </a:cxn>
                <a:cxn ang="0">
                  <a:pos x="334" y="42"/>
                </a:cxn>
                <a:cxn ang="0">
                  <a:pos x="133" y="42"/>
                </a:cxn>
                <a:cxn ang="0">
                  <a:pos x="133" y="13"/>
                </a:cxn>
                <a:cxn ang="0">
                  <a:pos x="209" y="13"/>
                </a:cxn>
                <a:cxn ang="0">
                  <a:pos x="209" y="42"/>
                </a:cxn>
                <a:cxn ang="0">
                  <a:pos x="133" y="42"/>
                </a:cxn>
              </a:cxnLst>
              <a:rect l="0" t="0" r="r" b="b"/>
              <a:pathLst>
                <a:path w="350" h="130">
                  <a:moveTo>
                    <a:pt x="334" y="42"/>
                  </a:moveTo>
                  <a:lnTo>
                    <a:pt x="225" y="42"/>
                  </a:lnTo>
                  <a:lnTo>
                    <a:pt x="225" y="42"/>
                  </a:lnTo>
                  <a:lnTo>
                    <a:pt x="225" y="5"/>
                  </a:lnTo>
                  <a:lnTo>
                    <a:pt x="225" y="5"/>
                  </a:lnTo>
                  <a:lnTo>
                    <a:pt x="225" y="2"/>
                  </a:lnTo>
                  <a:lnTo>
                    <a:pt x="223" y="0"/>
                  </a:lnTo>
                  <a:lnTo>
                    <a:pt x="222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118" y="2"/>
                  </a:lnTo>
                  <a:lnTo>
                    <a:pt x="116" y="4"/>
                  </a:lnTo>
                  <a:lnTo>
                    <a:pt x="115" y="5"/>
                  </a:lnTo>
                  <a:lnTo>
                    <a:pt x="115" y="5"/>
                  </a:lnTo>
                  <a:lnTo>
                    <a:pt x="115" y="42"/>
                  </a:lnTo>
                  <a:lnTo>
                    <a:pt x="17" y="42"/>
                  </a:lnTo>
                  <a:lnTo>
                    <a:pt x="17" y="42"/>
                  </a:lnTo>
                  <a:lnTo>
                    <a:pt x="9" y="42"/>
                  </a:lnTo>
                  <a:lnTo>
                    <a:pt x="4" y="45"/>
                  </a:lnTo>
                  <a:lnTo>
                    <a:pt x="2" y="51"/>
                  </a:lnTo>
                  <a:lnTo>
                    <a:pt x="0" y="58"/>
                  </a:lnTo>
                  <a:lnTo>
                    <a:pt x="0" y="130"/>
                  </a:lnTo>
                  <a:lnTo>
                    <a:pt x="350" y="130"/>
                  </a:lnTo>
                  <a:lnTo>
                    <a:pt x="350" y="58"/>
                  </a:lnTo>
                  <a:lnTo>
                    <a:pt x="350" y="58"/>
                  </a:lnTo>
                  <a:lnTo>
                    <a:pt x="350" y="51"/>
                  </a:lnTo>
                  <a:lnTo>
                    <a:pt x="347" y="45"/>
                  </a:lnTo>
                  <a:lnTo>
                    <a:pt x="341" y="42"/>
                  </a:lnTo>
                  <a:lnTo>
                    <a:pt x="334" y="42"/>
                  </a:lnTo>
                  <a:lnTo>
                    <a:pt x="334" y="42"/>
                  </a:lnTo>
                  <a:close/>
                  <a:moveTo>
                    <a:pt x="133" y="42"/>
                  </a:moveTo>
                  <a:lnTo>
                    <a:pt x="133" y="13"/>
                  </a:lnTo>
                  <a:lnTo>
                    <a:pt x="209" y="13"/>
                  </a:lnTo>
                  <a:lnTo>
                    <a:pt x="209" y="42"/>
                  </a:lnTo>
                  <a:lnTo>
                    <a:pt x="133" y="4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  <p:sp>
          <p:nvSpPr>
            <p:cNvPr id="24" name="Rectangle 98">
              <a:extLst>
                <a:ext uri="{FF2B5EF4-FFF2-40B4-BE49-F238E27FC236}">
                  <a16:creationId xmlns:a16="http://schemas.microsoft.com/office/drawing/2014/main" id="{9CD126D7-44D4-47EF-B8B4-2498326F99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0062" y="1715997"/>
              <a:ext cx="45679" cy="18688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</p:grpSp>
      <p:sp>
        <p:nvSpPr>
          <p:cNvPr id="25" name="椭圆 24">
            <a:extLst>
              <a:ext uri="{FF2B5EF4-FFF2-40B4-BE49-F238E27FC236}">
                <a16:creationId xmlns:a16="http://schemas.microsoft.com/office/drawing/2014/main" id="{B8ED1F44-645D-47AC-A53A-B99A2283F113}"/>
              </a:ext>
            </a:extLst>
          </p:cNvPr>
          <p:cNvSpPr/>
          <p:nvPr/>
        </p:nvSpPr>
        <p:spPr>
          <a:xfrm>
            <a:off x="9991501" y="2673815"/>
            <a:ext cx="778848" cy="77884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26" name="Group 119">
            <a:extLst>
              <a:ext uri="{FF2B5EF4-FFF2-40B4-BE49-F238E27FC236}">
                <a16:creationId xmlns:a16="http://schemas.microsoft.com/office/drawing/2014/main" id="{79B371DF-6886-4F3D-9B1E-67EFCBD76220}"/>
              </a:ext>
            </a:extLst>
          </p:cNvPr>
          <p:cNvGrpSpPr/>
          <p:nvPr/>
        </p:nvGrpSpPr>
        <p:grpSpPr>
          <a:xfrm>
            <a:off x="10235119" y="2923509"/>
            <a:ext cx="291612" cy="279460"/>
            <a:chOff x="1168380" y="3486162"/>
            <a:chExt cx="381000" cy="365126"/>
          </a:xfrm>
          <a:noFill/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D8C83B33-034E-4EDD-BFEA-0BC1B8607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3942" y="3643325"/>
              <a:ext cx="146050" cy="207963"/>
            </a:xfrm>
            <a:custGeom>
              <a:avLst/>
              <a:gdLst/>
              <a:ahLst/>
              <a:cxnLst>
                <a:cxn ang="0">
                  <a:pos x="125" y="101"/>
                </a:cxn>
                <a:cxn ang="0">
                  <a:pos x="125" y="231"/>
                </a:cxn>
                <a:cxn ang="0">
                  <a:pos x="125" y="231"/>
                </a:cxn>
                <a:cxn ang="0">
                  <a:pos x="124" y="237"/>
                </a:cxn>
                <a:cxn ang="0">
                  <a:pos x="122" y="243"/>
                </a:cxn>
                <a:cxn ang="0">
                  <a:pos x="119" y="248"/>
                </a:cxn>
                <a:cxn ang="0">
                  <a:pos x="115" y="253"/>
                </a:cxn>
                <a:cxn ang="0">
                  <a:pos x="110" y="257"/>
                </a:cxn>
                <a:cxn ang="0">
                  <a:pos x="105" y="260"/>
                </a:cxn>
                <a:cxn ang="0">
                  <a:pos x="99" y="262"/>
                </a:cxn>
                <a:cxn ang="0">
                  <a:pos x="93" y="263"/>
                </a:cxn>
                <a:cxn ang="0">
                  <a:pos x="93" y="263"/>
                </a:cxn>
                <a:cxn ang="0">
                  <a:pos x="93" y="263"/>
                </a:cxn>
                <a:cxn ang="0">
                  <a:pos x="87" y="262"/>
                </a:cxn>
                <a:cxn ang="0">
                  <a:pos x="80" y="260"/>
                </a:cxn>
                <a:cxn ang="0">
                  <a:pos x="74" y="257"/>
                </a:cxn>
                <a:cxn ang="0">
                  <a:pos x="69" y="253"/>
                </a:cxn>
                <a:cxn ang="0">
                  <a:pos x="66" y="248"/>
                </a:cxn>
                <a:cxn ang="0">
                  <a:pos x="63" y="243"/>
                </a:cxn>
                <a:cxn ang="0">
                  <a:pos x="61" y="237"/>
                </a:cxn>
                <a:cxn ang="0">
                  <a:pos x="61" y="231"/>
                </a:cxn>
                <a:cxn ang="0">
                  <a:pos x="61" y="101"/>
                </a:cxn>
                <a:cxn ang="0">
                  <a:pos x="16" y="101"/>
                </a:cxn>
                <a:cxn ang="0">
                  <a:pos x="16" y="101"/>
                </a:cxn>
                <a:cxn ang="0">
                  <a:pos x="10" y="100"/>
                </a:cxn>
                <a:cxn ang="0">
                  <a:pos x="5" y="99"/>
                </a:cxn>
                <a:cxn ang="0">
                  <a:pos x="1" y="95"/>
                </a:cxn>
                <a:cxn ang="0">
                  <a:pos x="0" y="91"/>
                </a:cxn>
                <a:cxn ang="0">
                  <a:pos x="0" y="87"/>
                </a:cxn>
                <a:cxn ang="0">
                  <a:pos x="0" y="82"/>
                </a:cxn>
                <a:cxn ang="0">
                  <a:pos x="3" y="77"/>
                </a:cxn>
                <a:cxn ang="0">
                  <a:pos x="7" y="73"/>
                </a:cxn>
                <a:cxn ang="0">
                  <a:pos x="69" y="11"/>
                </a:cxn>
                <a:cxn ang="0">
                  <a:pos x="69" y="11"/>
                </a:cxn>
                <a:cxn ang="0">
                  <a:pos x="75" y="6"/>
                </a:cxn>
                <a:cxn ang="0">
                  <a:pos x="80" y="2"/>
                </a:cxn>
                <a:cxn ang="0">
                  <a:pos x="87" y="0"/>
                </a:cxn>
                <a:cxn ang="0">
                  <a:pos x="93" y="0"/>
                </a:cxn>
                <a:cxn ang="0">
                  <a:pos x="98" y="0"/>
                </a:cxn>
                <a:cxn ang="0">
                  <a:pos x="104" y="2"/>
                </a:cxn>
                <a:cxn ang="0">
                  <a:pos x="110" y="6"/>
                </a:cxn>
                <a:cxn ang="0">
                  <a:pos x="115" y="11"/>
                </a:cxn>
                <a:cxn ang="0">
                  <a:pos x="178" y="73"/>
                </a:cxn>
                <a:cxn ang="0">
                  <a:pos x="178" y="73"/>
                </a:cxn>
                <a:cxn ang="0">
                  <a:pos x="182" y="77"/>
                </a:cxn>
                <a:cxn ang="0">
                  <a:pos x="184" y="82"/>
                </a:cxn>
                <a:cxn ang="0">
                  <a:pos x="184" y="86"/>
                </a:cxn>
                <a:cxn ang="0">
                  <a:pos x="184" y="91"/>
                </a:cxn>
                <a:cxn ang="0">
                  <a:pos x="182" y="95"/>
                </a:cxn>
                <a:cxn ang="0">
                  <a:pos x="178" y="97"/>
                </a:cxn>
                <a:cxn ang="0">
                  <a:pos x="173" y="100"/>
                </a:cxn>
                <a:cxn ang="0">
                  <a:pos x="166" y="101"/>
                </a:cxn>
                <a:cxn ang="0">
                  <a:pos x="125" y="101"/>
                </a:cxn>
              </a:cxnLst>
              <a:rect l="0" t="0" r="r" b="b"/>
              <a:pathLst>
                <a:path w="184" h="263">
                  <a:moveTo>
                    <a:pt x="125" y="101"/>
                  </a:moveTo>
                  <a:lnTo>
                    <a:pt x="125" y="231"/>
                  </a:lnTo>
                  <a:lnTo>
                    <a:pt x="125" y="231"/>
                  </a:lnTo>
                  <a:lnTo>
                    <a:pt x="124" y="237"/>
                  </a:lnTo>
                  <a:lnTo>
                    <a:pt x="122" y="243"/>
                  </a:lnTo>
                  <a:lnTo>
                    <a:pt x="119" y="248"/>
                  </a:lnTo>
                  <a:lnTo>
                    <a:pt x="115" y="253"/>
                  </a:lnTo>
                  <a:lnTo>
                    <a:pt x="110" y="257"/>
                  </a:lnTo>
                  <a:lnTo>
                    <a:pt x="105" y="260"/>
                  </a:lnTo>
                  <a:lnTo>
                    <a:pt x="99" y="262"/>
                  </a:lnTo>
                  <a:lnTo>
                    <a:pt x="93" y="263"/>
                  </a:lnTo>
                  <a:lnTo>
                    <a:pt x="93" y="263"/>
                  </a:lnTo>
                  <a:lnTo>
                    <a:pt x="93" y="263"/>
                  </a:lnTo>
                  <a:lnTo>
                    <a:pt x="87" y="262"/>
                  </a:lnTo>
                  <a:lnTo>
                    <a:pt x="80" y="260"/>
                  </a:lnTo>
                  <a:lnTo>
                    <a:pt x="74" y="257"/>
                  </a:lnTo>
                  <a:lnTo>
                    <a:pt x="69" y="253"/>
                  </a:lnTo>
                  <a:lnTo>
                    <a:pt x="66" y="248"/>
                  </a:lnTo>
                  <a:lnTo>
                    <a:pt x="63" y="243"/>
                  </a:lnTo>
                  <a:lnTo>
                    <a:pt x="61" y="237"/>
                  </a:lnTo>
                  <a:lnTo>
                    <a:pt x="61" y="231"/>
                  </a:lnTo>
                  <a:lnTo>
                    <a:pt x="61" y="101"/>
                  </a:lnTo>
                  <a:lnTo>
                    <a:pt x="16" y="101"/>
                  </a:lnTo>
                  <a:lnTo>
                    <a:pt x="16" y="101"/>
                  </a:lnTo>
                  <a:lnTo>
                    <a:pt x="10" y="100"/>
                  </a:lnTo>
                  <a:lnTo>
                    <a:pt x="5" y="99"/>
                  </a:lnTo>
                  <a:lnTo>
                    <a:pt x="1" y="95"/>
                  </a:lnTo>
                  <a:lnTo>
                    <a:pt x="0" y="91"/>
                  </a:lnTo>
                  <a:lnTo>
                    <a:pt x="0" y="87"/>
                  </a:lnTo>
                  <a:lnTo>
                    <a:pt x="0" y="82"/>
                  </a:lnTo>
                  <a:lnTo>
                    <a:pt x="3" y="77"/>
                  </a:lnTo>
                  <a:lnTo>
                    <a:pt x="7" y="73"/>
                  </a:lnTo>
                  <a:lnTo>
                    <a:pt x="69" y="11"/>
                  </a:lnTo>
                  <a:lnTo>
                    <a:pt x="69" y="11"/>
                  </a:lnTo>
                  <a:lnTo>
                    <a:pt x="75" y="6"/>
                  </a:lnTo>
                  <a:lnTo>
                    <a:pt x="80" y="2"/>
                  </a:lnTo>
                  <a:lnTo>
                    <a:pt x="87" y="0"/>
                  </a:lnTo>
                  <a:lnTo>
                    <a:pt x="93" y="0"/>
                  </a:lnTo>
                  <a:lnTo>
                    <a:pt x="98" y="0"/>
                  </a:lnTo>
                  <a:lnTo>
                    <a:pt x="104" y="2"/>
                  </a:lnTo>
                  <a:lnTo>
                    <a:pt x="110" y="6"/>
                  </a:lnTo>
                  <a:lnTo>
                    <a:pt x="115" y="11"/>
                  </a:lnTo>
                  <a:lnTo>
                    <a:pt x="178" y="73"/>
                  </a:lnTo>
                  <a:lnTo>
                    <a:pt x="178" y="73"/>
                  </a:lnTo>
                  <a:lnTo>
                    <a:pt x="182" y="77"/>
                  </a:lnTo>
                  <a:lnTo>
                    <a:pt x="184" y="82"/>
                  </a:lnTo>
                  <a:lnTo>
                    <a:pt x="184" y="86"/>
                  </a:lnTo>
                  <a:lnTo>
                    <a:pt x="184" y="91"/>
                  </a:lnTo>
                  <a:lnTo>
                    <a:pt x="182" y="95"/>
                  </a:lnTo>
                  <a:lnTo>
                    <a:pt x="178" y="97"/>
                  </a:lnTo>
                  <a:lnTo>
                    <a:pt x="173" y="100"/>
                  </a:lnTo>
                  <a:lnTo>
                    <a:pt x="166" y="101"/>
                  </a:lnTo>
                  <a:lnTo>
                    <a:pt x="125" y="10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34C50C39-8F25-4FC5-BF24-551543802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380" y="3486162"/>
              <a:ext cx="381000" cy="266700"/>
            </a:xfrm>
            <a:custGeom>
              <a:avLst/>
              <a:gdLst/>
              <a:ahLst/>
              <a:cxnLst>
                <a:cxn ang="0">
                  <a:pos x="392" y="125"/>
                </a:cxn>
                <a:cxn ang="0">
                  <a:pos x="420" y="136"/>
                </a:cxn>
                <a:cxn ang="0">
                  <a:pos x="445" y="153"/>
                </a:cxn>
                <a:cxn ang="0">
                  <a:pos x="463" y="175"/>
                </a:cxn>
                <a:cxn ang="0">
                  <a:pos x="476" y="200"/>
                </a:cxn>
                <a:cxn ang="0">
                  <a:pos x="480" y="227"/>
                </a:cxn>
                <a:cxn ang="0">
                  <a:pos x="480" y="237"/>
                </a:cxn>
                <a:cxn ang="0">
                  <a:pos x="472" y="264"/>
                </a:cxn>
                <a:cxn ang="0">
                  <a:pos x="457" y="289"/>
                </a:cxn>
                <a:cxn ang="0">
                  <a:pos x="435" y="310"/>
                </a:cxn>
                <a:cxn ang="0">
                  <a:pos x="408" y="325"/>
                </a:cxn>
                <a:cxn ang="0">
                  <a:pos x="376" y="334"/>
                </a:cxn>
                <a:cxn ang="0">
                  <a:pos x="376" y="220"/>
                </a:cxn>
                <a:cxn ang="0">
                  <a:pos x="362" y="195"/>
                </a:cxn>
                <a:cxn ang="0">
                  <a:pos x="347" y="185"/>
                </a:cxn>
                <a:cxn ang="0">
                  <a:pos x="329" y="182"/>
                </a:cxn>
                <a:cxn ang="0">
                  <a:pos x="301" y="190"/>
                </a:cxn>
                <a:cxn ang="0">
                  <a:pos x="288" y="203"/>
                </a:cxn>
                <a:cxn ang="0">
                  <a:pos x="280" y="230"/>
                </a:cxn>
                <a:cxn ang="0">
                  <a:pos x="210" y="315"/>
                </a:cxn>
                <a:cxn ang="0">
                  <a:pos x="246" y="313"/>
                </a:cxn>
                <a:cxn ang="0">
                  <a:pos x="259" y="306"/>
                </a:cxn>
                <a:cxn ang="0">
                  <a:pos x="268" y="295"/>
                </a:cxn>
                <a:cxn ang="0">
                  <a:pos x="268" y="277"/>
                </a:cxn>
                <a:cxn ang="0">
                  <a:pos x="258" y="259"/>
                </a:cxn>
                <a:cxn ang="0">
                  <a:pos x="188" y="190"/>
                </a:cxn>
                <a:cxn ang="0">
                  <a:pos x="162" y="182"/>
                </a:cxn>
                <a:cxn ang="0">
                  <a:pos x="143" y="185"/>
                </a:cxn>
                <a:cxn ang="0">
                  <a:pos x="65" y="259"/>
                </a:cxn>
                <a:cxn ang="0">
                  <a:pos x="54" y="278"/>
                </a:cxn>
                <a:cxn ang="0">
                  <a:pos x="54" y="295"/>
                </a:cxn>
                <a:cxn ang="0">
                  <a:pos x="59" y="304"/>
                </a:cxn>
                <a:cxn ang="0">
                  <a:pos x="67" y="310"/>
                </a:cxn>
                <a:cxn ang="0">
                  <a:pos x="114" y="315"/>
                </a:cxn>
                <a:cxn ang="0">
                  <a:pos x="101" y="334"/>
                </a:cxn>
                <a:cxn ang="0">
                  <a:pos x="69" y="324"/>
                </a:cxn>
                <a:cxn ang="0">
                  <a:pos x="41" y="306"/>
                </a:cxn>
                <a:cxn ang="0">
                  <a:pos x="20" y="284"/>
                </a:cxn>
                <a:cxn ang="0">
                  <a:pos x="5" y="257"/>
                </a:cxn>
                <a:cxn ang="0">
                  <a:pos x="0" y="227"/>
                </a:cxn>
                <a:cxn ang="0">
                  <a:pos x="1" y="219"/>
                </a:cxn>
                <a:cxn ang="0">
                  <a:pos x="7" y="191"/>
                </a:cxn>
                <a:cxn ang="0">
                  <a:pos x="22" y="167"/>
                </a:cxn>
                <a:cxn ang="0">
                  <a:pos x="43" y="147"/>
                </a:cxn>
                <a:cxn ang="0">
                  <a:pos x="69" y="132"/>
                </a:cxn>
                <a:cxn ang="0">
                  <a:pos x="99" y="122"/>
                </a:cxn>
                <a:cxn ang="0">
                  <a:pos x="99" y="118"/>
                </a:cxn>
                <a:cxn ang="0">
                  <a:pos x="105" y="84"/>
                </a:cxn>
                <a:cxn ang="0">
                  <a:pos x="123" y="53"/>
                </a:cxn>
                <a:cxn ang="0">
                  <a:pos x="151" y="27"/>
                </a:cxn>
                <a:cxn ang="0">
                  <a:pos x="185" y="10"/>
                </a:cxn>
                <a:cxn ang="0">
                  <a:pos x="226" y="1"/>
                </a:cxn>
                <a:cxn ang="0">
                  <a:pos x="255" y="1"/>
                </a:cxn>
                <a:cxn ang="0">
                  <a:pos x="295" y="10"/>
                </a:cxn>
                <a:cxn ang="0">
                  <a:pos x="330" y="27"/>
                </a:cxn>
                <a:cxn ang="0">
                  <a:pos x="357" y="53"/>
                </a:cxn>
                <a:cxn ang="0">
                  <a:pos x="374" y="84"/>
                </a:cxn>
                <a:cxn ang="0">
                  <a:pos x="381" y="118"/>
                </a:cxn>
                <a:cxn ang="0">
                  <a:pos x="381" y="122"/>
                </a:cxn>
              </a:cxnLst>
              <a:rect l="0" t="0" r="r" b="b"/>
              <a:pathLst>
                <a:path w="480" h="336">
                  <a:moveTo>
                    <a:pt x="381" y="122"/>
                  </a:moveTo>
                  <a:lnTo>
                    <a:pt x="381" y="122"/>
                  </a:lnTo>
                  <a:lnTo>
                    <a:pt x="392" y="125"/>
                  </a:lnTo>
                  <a:lnTo>
                    <a:pt x="402" y="127"/>
                  </a:lnTo>
                  <a:lnTo>
                    <a:pt x="412" y="132"/>
                  </a:lnTo>
                  <a:lnTo>
                    <a:pt x="420" y="136"/>
                  </a:lnTo>
                  <a:lnTo>
                    <a:pt x="429" y="141"/>
                  </a:lnTo>
                  <a:lnTo>
                    <a:pt x="438" y="147"/>
                  </a:lnTo>
                  <a:lnTo>
                    <a:pt x="445" y="153"/>
                  </a:lnTo>
                  <a:lnTo>
                    <a:pt x="451" y="161"/>
                  </a:lnTo>
                  <a:lnTo>
                    <a:pt x="457" y="167"/>
                  </a:lnTo>
                  <a:lnTo>
                    <a:pt x="463" y="175"/>
                  </a:lnTo>
                  <a:lnTo>
                    <a:pt x="468" y="183"/>
                  </a:lnTo>
                  <a:lnTo>
                    <a:pt x="472" y="191"/>
                  </a:lnTo>
                  <a:lnTo>
                    <a:pt x="476" y="200"/>
                  </a:lnTo>
                  <a:lnTo>
                    <a:pt x="478" y="209"/>
                  </a:lnTo>
                  <a:lnTo>
                    <a:pt x="480" y="219"/>
                  </a:lnTo>
                  <a:lnTo>
                    <a:pt x="480" y="227"/>
                  </a:lnTo>
                  <a:lnTo>
                    <a:pt x="480" y="227"/>
                  </a:lnTo>
                  <a:lnTo>
                    <a:pt x="480" y="227"/>
                  </a:lnTo>
                  <a:lnTo>
                    <a:pt x="480" y="237"/>
                  </a:lnTo>
                  <a:lnTo>
                    <a:pt x="478" y="247"/>
                  </a:lnTo>
                  <a:lnTo>
                    <a:pt x="476" y="256"/>
                  </a:lnTo>
                  <a:lnTo>
                    <a:pt x="472" y="264"/>
                  </a:lnTo>
                  <a:lnTo>
                    <a:pt x="467" y="273"/>
                  </a:lnTo>
                  <a:lnTo>
                    <a:pt x="462" y="282"/>
                  </a:lnTo>
                  <a:lnTo>
                    <a:pt x="457" y="289"/>
                  </a:lnTo>
                  <a:lnTo>
                    <a:pt x="450" y="297"/>
                  </a:lnTo>
                  <a:lnTo>
                    <a:pt x="442" y="304"/>
                  </a:lnTo>
                  <a:lnTo>
                    <a:pt x="435" y="310"/>
                  </a:lnTo>
                  <a:lnTo>
                    <a:pt x="426" y="315"/>
                  </a:lnTo>
                  <a:lnTo>
                    <a:pt x="418" y="320"/>
                  </a:lnTo>
                  <a:lnTo>
                    <a:pt x="408" y="325"/>
                  </a:lnTo>
                  <a:lnTo>
                    <a:pt x="398" y="329"/>
                  </a:lnTo>
                  <a:lnTo>
                    <a:pt x="387" y="331"/>
                  </a:lnTo>
                  <a:lnTo>
                    <a:pt x="376" y="334"/>
                  </a:lnTo>
                  <a:lnTo>
                    <a:pt x="376" y="230"/>
                  </a:lnTo>
                  <a:lnTo>
                    <a:pt x="376" y="230"/>
                  </a:lnTo>
                  <a:lnTo>
                    <a:pt x="376" y="220"/>
                  </a:lnTo>
                  <a:lnTo>
                    <a:pt x="372" y="211"/>
                  </a:lnTo>
                  <a:lnTo>
                    <a:pt x="368" y="203"/>
                  </a:lnTo>
                  <a:lnTo>
                    <a:pt x="362" y="195"/>
                  </a:lnTo>
                  <a:lnTo>
                    <a:pt x="362" y="195"/>
                  </a:lnTo>
                  <a:lnTo>
                    <a:pt x="355" y="190"/>
                  </a:lnTo>
                  <a:lnTo>
                    <a:pt x="347" y="185"/>
                  </a:lnTo>
                  <a:lnTo>
                    <a:pt x="337" y="183"/>
                  </a:lnTo>
                  <a:lnTo>
                    <a:pt x="329" y="182"/>
                  </a:lnTo>
                  <a:lnTo>
                    <a:pt x="329" y="182"/>
                  </a:lnTo>
                  <a:lnTo>
                    <a:pt x="319" y="183"/>
                  </a:lnTo>
                  <a:lnTo>
                    <a:pt x="309" y="185"/>
                  </a:lnTo>
                  <a:lnTo>
                    <a:pt x="301" y="190"/>
                  </a:lnTo>
                  <a:lnTo>
                    <a:pt x="294" y="195"/>
                  </a:lnTo>
                  <a:lnTo>
                    <a:pt x="294" y="195"/>
                  </a:lnTo>
                  <a:lnTo>
                    <a:pt x="288" y="203"/>
                  </a:lnTo>
                  <a:lnTo>
                    <a:pt x="284" y="211"/>
                  </a:lnTo>
                  <a:lnTo>
                    <a:pt x="280" y="220"/>
                  </a:lnTo>
                  <a:lnTo>
                    <a:pt x="280" y="230"/>
                  </a:lnTo>
                  <a:lnTo>
                    <a:pt x="280" y="336"/>
                  </a:lnTo>
                  <a:lnTo>
                    <a:pt x="210" y="336"/>
                  </a:lnTo>
                  <a:lnTo>
                    <a:pt x="210" y="315"/>
                  </a:lnTo>
                  <a:lnTo>
                    <a:pt x="235" y="315"/>
                  </a:lnTo>
                  <a:lnTo>
                    <a:pt x="235" y="315"/>
                  </a:lnTo>
                  <a:lnTo>
                    <a:pt x="246" y="313"/>
                  </a:lnTo>
                  <a:lnTo>
                    <a:pt x="255" y="310"/>
                  </a:lnTo>
                  <a:lnTo>
                    <a:pt x="255" y="310"/>
                  </a:lnTo>
                  <a:lnTo>
                    <a:pt x="259" y="306"/>
                  </a:lnTo>
                  <a:lnTo>
                    <a:pt x="263" y="303"/>
                  </a:lnTo>
                  <a:lnTo>
                    <a:pt x="266" y="299"/>
                  </a:lnTo>
                  <a:lnTo>
                    <a:pt x="268" y="295"/>
                  </a:lnTo>
                  <a:lnTo>
                    <a:pt x="268" y="295"/>
                  </a:lnTo>
                  <a:lnTo>
                    <a:pt x="269" y="285"/>
                  </a:lnTo>
                  <a:lnTo>
                    <a:pt x="268" y="277"/>
                  </a:lnTo>
                  <a:lnTo>
                    <a:pt x="268" y="277"/>
                  </a:lnTo>
                  <a:lnTo>
                    <a:pt x="264" y="268"/>
                  </a:lnTo>
                  <a:lnTo>
                    <a:pt x="258" y="259"/>
                  </a:lnTo>
                  <a:lnTo>
                    <a:pt x="195" y="198"/>
                  </a:lnTo>
                  <a:lnTo>
                    <a:pt x="195" y="198"/>
                  </a:lnTo>
                  <a:lnTo>
                    <a:pt x="188" y="190"/>
                  </a:lnTo>
                  <a:lnTo>
                    <a:pt x="179" y="185"/>
                  </a:lnTo>
                  <a:lnTo>
                    <a:pt x="170" y="183"/>
                  </a:lnTo>
                  <a:lnTo>
                    <a:pt x="162" y="182"/>
                  </a:lnTo>
                  <a:lnTo>
                    <a:pt x="162" y="182"/>
                  </a:lnTo>
                  <a:lnTo>
                    <a:pt x="152" y="183"/>
                  </a:lnTo>
                  <a:lnTo>
                    <a:pt x="143" y="185"/>
                  </a:lnTo>
                  <a:lnTo>
                    <a:pt x="136" y="190"/>
                  </a:lnTo>
                  <a:lnTo>
                    <a:pt x="127" y="198"/>
                  </a:lnTo>
                  <a:lnTo>
                    <a:pt x="65" y="259"/>
                  </a:lnTo>
                  <a:lnTo>
                    <a:pt x="65" y="259"/>
                  </a:lnTo>
                  <a:lnTo>
                    <a:pt x="58" y="26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3" y="287"/>
                  </a:lnTo>
                  <a:lnTo>
                    <a:pt x="54" y="295"/>
                  </a:lnTo>
                  <a:lnTo>
                    <a:pt x="54" y="295"/>
                  </a:lnTo>
                  <a:lnTo>
                    <a:pt x="57" y="300"/>
                  </a:lnTo>
                  <a:lnTo>
                    <a:pt x="59" y="304"/>
                  </a:lnTo>
                  <a:lnTo>
                    <a:pt x="63" y="306"/>
                  </a:lnTo>
                  <a:lnTo>
                    <a:pt x="67" y="310"/>
                  </a:lnTo>
                  <a:lnTo>
                    <a:pt x="67" y="310"/>
                  </a:lnTo>
                  <a:lnTo>
                    <a:pt x="75" y="314"/>
                  </a:lnTo>
                  <a:lnTo>
                    <a:pt x="85" y="315"/>
                  </a:lnTo>
                  <a:lnTo>
                    <a:pt x="114" y="315"/>
                  </a:lnTo>
                  <a:lnTo>
                    <a:pt x="114" y="335"/>
                  </a:lnTo>
                  <a:lnTo>
                    <a:pt x="114" y="335"/>
                  </a:lnTo>
                  <a:lnTo>
                    <a:pt x="101" y="334"/>
                  </a:lnTo>
                  <a:lnTo>
                    <a:pt x="90" y="331"/>
                  </a:lnTo>
                  <a:lnTo>
                    <a:pt x="79" y="327"/>
                  </a:lnTo>
                  <a:lnTo>
                    <a:pt x="69" y="324"/>
                  </a:lnTo>
                  <a:lnTo>
                    <a:pt x="59" y="319"/>
                  </a:lnTo>
                  <a:lnTo>
                    <a:pt x="49" y="313"/>
                  </a:lnTo>
                  <a:lnTo>
                    <a:pt x="41" y="306"/>
                  </a:lnTo>
                  <a:lnTo>
                    <a:pt x="33" y="300"/>
                  </a:lnTo>
                  <a:lnTo>
                    <a:pt x="26" y="292"/>
                  </a:lnTo>
                  <a:lnTo>
                    <a:pt x="20" y="284"/>
                  </a:lnTo>
                  <a:lnTo>
                    <a:pt x="13" y="275"/>
                  </a:lnTo>
                  <a:lnTo>
                    <a:pt x="8" y="267"/>
                  </a:lnTo>
                  <a:lnTo>
                    <a:pt x="5" y="257"/>
                  </a:lnTo>
                  <a:lnTo>
                    <a:pt x="2" y="248"/>
                  </a:lnTo>
                  <a:lnTo>
                    <a:pt x="1" y="237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1" y="219"/>
                  </a:lnTo>
                  <a:lnTo>
                    <a:pt x="2" y="209"/>
                  </a:lnTo>
                  <a:lnTo>
                    <a:pt x="5" y="200"/>
                  </a:lnTo>
                  <a:lnTo>
                    <a:pt x="7" y="191"/>
                  </a:lnTo>
                  <a:lnTo>
                    <a:pt x="12" y="183"/>
                  </a:lnTo>
                  <a:lnTo>
                    <a:pt x="16" y="175"/>
                  </a:lnTo>
                  <a:lnTo>
                    <a:pt x="22" y="167"/>
                  </a:lnTo>
                  <a:lnTo>
                    <a:pt x="28" y="161"/>
                  </a:lnTo>
                  <a:lnTo>
                    <a:pt x="36" y="153"/>
                  </a:lnTo>
                  <a:lnTo>
                    <a:pt x="43" y="147"/>
                  </a:lnTo>
                  <a:lnTo>
                    <a:pt x="50" y="141"/>
                  </a:lnTo>
                  <a:lnTo>
                    <a:pt x="59" y="136"/>
                  </a:lnTo>
                  <a:lnTo>
                    <a:pt x="69" y="132"/>
                  </a:lnTo>
                  <a:lnTo>
                    <a:pt x="79" y="127"/>
                  </a:lnTo>
                  <a:lnTo>
                    <a:pt x="89" y="125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99" y="118"/>
                  </a:lnTo>
                  <a:lnTo>
                    <a:pt x="99" y="118"/>
                  </a:lnTo>
                  <a:lnTo>
                    <a:pt x="100" y="107"/>
                  </a:lnTo>
                  <a:lnTo>
                    <a:pt x="101" y="95"/>
                  </a:lnTo>
                  <a:lnTo>
                    <a:pt x="105" y="84"/>
                  </a:lnTo>
                  <a:lnTo>
                    <a:pt x="110" y="73"/>
                  </a:lnTo>
                  <a:lnTo>
                    <a:pt x="116" y="63"/>
                  </a:lnTo>
                  <a:lnTo>
                    <a:pt x="123" y="53"/>
                  </a:lnTo>
                  <a:lnTo>
                    <a:pt x="131" y="43"/>
                  </a:lnTo>
                  <a:lnTo>
                    <a:pt x="141" y="36"/>
                  </a:lnTo>
                  <a:lnTo>
                    <a:pt x="151" y="27"/>
                  </a:lnTo>
                  <a:lnTo>
                    <a:pt x="161" y="21"/>
                  </a:lnTo>
                  <a:lnTo>
                    <a:pt x="173" y="15"/>
                  </a:lnTo>
                  <a:lnTo>
                    <a:pt x="185" y="10"/>
                  </a:lnTo>
                  <a:lnTo>
                    <a:pt x="198" y="6"/>
                  </a:lnTo>
                  <a:lnTo>
                    <a:pt x="211" y="2"/>
                  </a:lnTo>
                  <a:lnTo>
                    <a:pt x="226" y="1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55" y="1"/>
                  </a:lnTo>
                  <a:lnTo>
                    <a:pt x="268" y="2"/>
                  </a:lnTo>
                  <a:lnTo>
                    <a:pt x="282" y="6"/>
                  </a:lnTo>
                  <a:lnTo>
                    <a:pt x="295" y="10"/>
                  </a:lnTo>
                  <a:lnTo>
                    <a:pt x="308" y="15"/>
                  </a:lnTo>
                  <a:lnTo>
                    <a:pt x="319" y="21"/>
                  </a:lnTo>
                  <a:lnTo>
                    <a:pt x="330" y="27"/>
                  </a:lnTo>
                  <a:lnTo>
                    <a:pt x="340" y="36"/>
                  </a:lnTo>
                  <a:lnTo>
                    <a:pt x="348" y="43"/>
                  </a:lnTo>
                  <a:lnTo>
                    <a:pt x="357" y="53"/>
                  </a:lnTo>
                  <a:lnTo>
                    <a:pt x="365" y="63"/>
                  </a:lnTo>
                  <a:lnTo>
                    <a:pt x="369" y="73"/>
                  </a:lnTo>
                  <a:lnTo>
                    <a:pt x="374" y="84"/>
                  </a:lnTo>
                  <a:lnTo>
                    <a:pt x="378" y="95"/>
                  </a:lnTo>
                  <a:lnTo>
                    <a:pt x="381" y="107"/>
                  </a:lnTo>
                  <a:lnTo>
                    <a:pt x="381" y="118"/>
                  </a:lnTo>
                  <a:lnTo>
                    <a:pt x="381" y="118"/>
                  </a:lnTo>
                  <a:lnTo>
                    <a:pt x="381" y="122"/>
                  </a:lnTo>
                  <a:lnTo>
                    <a:pt x="381" y="12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dirty="0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63B44A01-50F3-4A77-BE3E-B98094520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5705" y="3643325"/>
              <a:ext cx="147638" cy="207963"/>
            </a:xfrm>
            <a:custGeom>
              <a:avLst/>
              <a:gdLst/>
              <a:ahLst/>
              <a:cxnLst>
                <a:cxn ang="0">
                  <a:pos x="126" y="162"/>
                </a:cxn>
                <a:cxn ang="0">
                  <a:pos x="126" y="32"/>
                </a:cxn>
                <a:cxn ang="0">
                  <a:pos x="126" y="32"/>
                </a:cxn>
                <a:cxn ang="0">
                  <a:pos x="125" y="26"/>
                </a:cxn>
                <a:cxn ang="0">
                  <a:pos x="123" y="19"/>
                </a:cxn>
                <a:cxn ang="0">
                  <a:pos x="120" y="13"/>
                </a:cxn>
                <a:cxn ang="0">
                  <a:pos x="116" y="8"/>
                </a:cxn>
                <a:cxn ang="0">
                  <a:pos x="111" y="5"/>
                </a:cxn>
                <a:cxn ang="0">
                  <a:pos x="106" y="2"/>
                </a:cxn>
                <a:cxn ang="0">
                  <a:pos x="100" y="0"/>
                </a:cxn>
                <a:cxn ang="0">
                  <a:pos x="94" y="0"/>
                </a:cxn>
                <a:cxn ang="0">
                  <a:pos x="94" y="0"/>
                </a:cxn>
                <a:cxn ang="0">
                  <a:pos x="94" y="0"/>
                </a:cxn>
                <a:cxn ang="0">
                  <a:pos x="86" y="0"/>
                </a:cxn>
                <a:cxn ang="0">
                  <a:pos x="80" y="2"/>
                </a:cxn>
                <a:cxn ang="0">
                  <a:pos x="75" y="5"/>
                </a:cxn>
                <a:cxn ang="0">
                  <a:pos x="70" y="8"/>
                </a:cxn>
                <a:cxn ang="0">
                  <a:pos x="66" y="13"/>
                </a:cxn>
                <a:cxn ang="0">
                  <a:pos x="64" y="19"/>
                </a:cxn>
                <a:cxn ang="0">
                  <a:pos x="62" y="26"/>
                </a:cxn>
                <a:cxn ang="0">
                  <a:pos x="62" y="32"/>
                </a:cxn>
                <a:cxn ang="0">
                  <a:pos x="62" y="162"/>
                </a:cxn>
                <a:cxn ang="0">
                  <a:pos x="17" y="162"/>
                </a:cxn>
                <a:cxn ang="0">
                  <a:pos x="17" y="162"/>
                </a:cxn>
                <a:cxn ang="0">
                  <a:pos x="11" y="162"/>
                </a:cxn>
                <a:cxn ang="0">
                  <a:pos x="6" y="164"/>
                </a:cxn>
                <a:cxn ang="0">
                  <a:pos x="2" y="167"/>
                </a:cxn>
                <a:cxn ang="0">
                  <a:pos x="1" y="170"/>
                </a:cxn>
                <a:cxn ang="0">
                  <a:pos x="0" y="175"/>
                </a:cxn>
                <a:cxn ang="0">
                  <a:pos x="1" y="179"/>
                </a:cxn>
                <a:cxn ang="0">
                  <a:pos x="3" y="184"/>
                </a:cxn>
                <a:cxn ang="0">
                  <a:pos x="7" y="189"/>
                </a:cxn>
                <a:cxn ang="0">
                  <a:pos x="70" y="251"/>
                </a:cxn>
                <a:cxn ang="0">
                  <a:pos x="70" y="251"/>
                </a:cxn>
                <a:cxn ang="0">
                  <a:pos x="76" y="256"/>
                </a:cxn>
                <a:cxn ang="0">
                  <a:pos x="81" y="259"/>
                </a:cxn>
                <a:cxn ang="0">
                  <a:pos x="88" y="262"/>
                </a:cxn>
                <a:cxn ang="0">
                  <a:pos x="92" y="263"/>
                </a:cxn>
                <a:cxn ang="0">
                  <a:pos x="99" y="262"/>
                </a:cxn>
                <a:cxn ang="0">
                  <a:pos x="105" y="259"/>
                </a:cxn>
                <a:cxn ang="0">
                  <a:pos x="110" y="256"/>
                </a:cxn>
                <a:cxn ang="0">
                  <a:pos x="116" y="251"/>
                </a:cxn>
                <a:cxn ang="0">
                  <a:pos x="179" y="189"/>
                </a:cxn>
                <a:cxn ang="0">
                  <a:pos x="179" y="189"/>
                </a:cxn>
                <a:cxn ang="0">
                  <a:pos x="183" y="185"/>
                </a:cxn>
                <a:cxn ang="0">
                  <a:pos x="184" y="180"/>
                </a:cxn>
                <a:cxn ang="0">
                  <a:pos x="185" y="175"/>
                </a:cxn>
                <a:cxn ang="0">
                  <a:pos x="185" y="171"/>
                </a:cxn>
                <a:cxn ang="0">
                  <a:pos x="183" y="168"/>
                </a:cxn>
                <a:cxn ang="0">
                  <a:pos x="179" y="164"/>
                </a:cxn>
                <a:cxn ang="0">
                  <a:pos x="173" y="162"/>
                </a:cxn>
                <a:cxn ang="0">
                  <a:pos x="165" y="162"/>
                </a:cxn>
                <a:cxn ang="0">
                  <a:pos x="126" y="162"/>
                </a:cxn>
              </a:cxnLst>
              <a:rect l="0" t="0" r="r" b="b"/>
              <a:pathLst>
                <a:path w="185" h="263">
                  <a:moveTo>
                    <a:pt x="126" y="162"/>
                  </a:moveTo>
                  <a:lnTo>
                    <a:pt x="126" y="32"/>
                  </a:lnTo>
                  <a:lnTo>
                    <a:pt x="126" y="32"/>
                  </a:lnTo>
                  <a:lnTo>
                    <a:pt x="125" y="26"/>
                  </a:lnTo>
                  <a:lnTo>
                    <a:pt x="123" y="19"/>
                  </a:lnTo>
                  <a:lnTo>
                    <a:pt x="120" y="13"/>
                  </a:lnTo>
                  <a:lnTo>
                    <a:pt x="116" y="8"/>
                  </a:lnTo>
                  <a:lnTo>
                    <a:pt x="111" y="5"/>
                  </a:lnTo>
                  <a:lnTo>
                    <a:pt x="106" y="2"/>
                  </a:lnTo>
                  <a:lnTo>
                    <a:pt x="100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86" y="0"/>
                  </a:lnTo>
                  <a:lnTo>
                    <a:pt x="80" y="2"/>
                  </a:lnTo>
                  <a:lnTo>
                    <a:pt x="75" y="5"/>
                  </a:lnTo>
                  <a:lnTo>
                    <a:pt x="70" y="8"/>
                  </a:lnTo>
                  <a:lnTo>
                    <a:pt x="66" y="13"/>
                  </a:lnTo>
                  <a:lnTo>
                    <a:pt x="64" y="19"/>
                  </a:lnTo>
                  <a:lnTo>
                    <a:pt x="62" y="26"/>
                  </a:lnTo>
                  <a:lnTo>
                    <a:pt x="62" y="32"/>
                  </a:lnTo>
                  <a:lnTo>
                    <a:pt x="62" y="162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11" y="162"/>
                  </a:lnTo>
                  <a:lnTo>
                    <a:pt x="6" y="164"/>
                  </a:lnTo>
                  <a:lnTo>
                    <a:pt x="2" y="167"/>
                  </a:lnTo>
                  <a:lnTo>
                    <a:pt x="1" y="170"/>
                  </a:lnTo>
                  <a:lnTo>
                    <a:pt x="0" y="175"/>
                  </a:lnTo>
                  <a:lnTo>
                    <a:pt x="1" y="179"/>
                  </a:lnTo>
                  <a:lnTo>
                    <a:pt x="3" y="184"/>
                  </a:lnTo>
                  <a:lnTo>
                    <a:pt x="7" y="189"/>
                  </a:lnTo>
                  <a:lnTo>
                    <a:pt x="70" y="251"/>
                  </a:lnTo>
                  <a:lnTo>
                    <a:pt x="70" y="251"/>
                  </a:lnTo>
                  <a:lnTo>
                    <a:pt x="76" y="256"/>
                  </a:lnTo>
                  <a:lnTo>
                    <a:pt x="81" y="259"/>
                  </a:lnTo>
                  <a:lnTo>
                    <a:pt x="88" y="262"/>
                  </a:lnTo>
                  <a:lnTo>
                    <a:pt x="92" y="263"/>
                  </a:lnTo>
                  <a:lnTo>
                    <a:pt x="99" y="262"/>
                  </a:lnTo>
                  <a:lnTo>
                    <a:pt x="105" y="259"/>
                  </a:lnTo>
                  <a:lnTo>
                    <a:pt x="110" y="256"/>
                  </a:lnTo>
                  <a:lnTo>
                    <a:pt x="116" y="251"/>
                  </a:lnTo>
                  <a:lnTo>
                    <a:pt x="179" y="189"/>
                  </a:lnTo>
                  <a:lnTo>
                    <a:pt x="179" y="189"/>
                  </a:lnTo>
                  <a:lnTo>
                    <a:pt x="183" y="185"/>
                  </a:lnTo>
                  <a:lnTo>
                    <a:pt x="184" y="180"/>
                  </a:lnTo>
                  <a:lnTo>
                    <a:pt x="185" y="175"/>
                  </a:lnTo>
                  <a:lnTo>
                    <a:pt x="185" y="171"/>
                  </a:lnTo>
                  <a:lnTo>
                    <a:pt x="183" y="168"/>
                  </a:lnTo>
                  <a:lnTo>
                    <a:pt x="179" y="164"/>
                  </a:lnTo>
                  <a:lnTo>
                    <a:pt x="173" y="162"/>
                  </a:lnTo>
                  <a:lnTo>
                    <a:pt x="165" y="162"/>
                  </a:lnTo>
                  <a:lnTo>
                    <a:pt x="126" y="16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896241F2-E5FE-46B1-859E-AAEC43369C29}"/>
              </a:ext>
            </a:extLst>
          </p:cNvPr>
          <p:cNvSpPr txBox="1"/>
          <p:nvPr/>
        </p:nvSpPr>
        <p:spPr>
          <a:xfrm>
            <a:off x="893521" y="87774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78B7E18-D7AC-4EFC-9E7B-7B3357ACC099}"/>
              </a:ext>
            </a:extLst>
          </p:cNvPr>
          <p:cNvSpPr txBox="1"/>
          <p:nvPr/>
        </p:nvSpPr>
        <p:spPr>
          <a:xfrm>
            <a:off x="463373" y="1339414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6363674-6F0D-455C-B16D-8BAF0B16D03A}"/>
              </a:ext>
            </a:extLst>
          </p:cNvPr>
          <p:cNvSpPr txBox="1"/>
          <p:nvPr/>
        </p:nvSpPr>
        <p:spPr>
          <a:xfrm>
            <a:off x="6448658" y="877749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1CFE2B7-7F83-4891-93F0-B0D0343428B2}"/>
              </a:ext>
            </a:extLst>
          </p:cNvPr>
          <p:cNvSpPr txBox="1"/>
          <p:nvPr/>
        </p:nvSpPr>
        <p:spPr>
          <a:xfrm>
            <a:off x="6018510" y="1339414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7F6FE0D-24D7-4BF3-AB78-FC20C3C5DCED}"/>
              </a:ext>
            </a:extLst>
          </p:cNvPr>
          <p:cNvSpPr txBox="1"/>
          <p:nvPr/>
        </p:nvSpPr>
        <p:spPr>
          <a:xfrm>
            <a:off x="3668373" y="3745265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780759E-A49A-46F9-97A6-F507197B3C38}"/>
              </a:ext>
            </a:extLst>
          </p:cNvPr>
          <p:cNvSpPr txBox="1"/>
          <p:nvPr/>
        </p:nvSpPr>
        <p:spPr>
          <a:xfrm>
            <a:off x="3238225" y="4206930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64C271F3-D936-42A8-94C5-33FA07B3FE45}"/>
              </a:ext>
            </a:extLst>
          </p:cNvPr>
          <p:cNvSpPr txBox="1"/>
          <p:nvPr/>
        </p:nvSpPr>
        <p:spPr>
          <a:xfrm>
            <a:off x="9223510" y="3745265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75B6CB0-131F-4510-ABB0-1E2E3C07CEDE}"/>
              </a:ext>
            </a:extLst>
          </p:cNvPr>
          <p:cNvSpPr txBox="1"/>
          <p:nvPr/>
        </p:nvSpPr>
        <p:spPr>
          <a:xfrm>
            <a:off x="8793362" y="4206930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8B046B99-489A-4E3E-A316-1AB7EF49D666}"/>
              </a:ext>
            </a:extLst>
          </p:cNvPr>
          <p:cNvCxnSpPr/>
          <p:nvPr/>
        </p:nvCxnSpPr>
        <p:spPr>
          <a:xfrm>
            <a:off x="2362326" y="3104673"/>
            <a:ext cx="1751798" cy="0"/>
          </a:xfrm>
          <a:prstGeom prst="lin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BFD42BED-2A85-467B-ADD9-857F28B2EEA8}"/>
              </a:ext>
            </a:extLst>
          </p:cNvPr>
          <p:cNvCxnSpPr/>
          <p:nvPr/>
        </p:nvCxnSpPr>
        <p:spPr>
          <a:xfrm>
            <a:off x="5220101" y="3104673"/>
            <a:ext cx="1751798" cy="0"/>
          </a:xfrm>
          <a:prstGeom prst="lin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05FC0C12-7069-45C4-9436-D4B9E8E7D274}"/>
              </a:ext>
            </a:extLst>
          </p:cNvPr>
          <p:cNvCxnSpPr/>
          <p:nvPr/>
        </p:nvCxnSpPr>
        <p:spPr>
          <a:xfrm>
            <a:off x="8111178" y="3104673"/>
            <a:ext cx="1751798" cy="0"/>
          </a:xfrm>
          <a:prstGeom prst="lin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259240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FF358D2-2A08-4F3B-A062-D7F7F62B27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B3FC710-39E3-4933-B571-AF9BD047D8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202" y="2030931"/>
            <a:ext cx="5110304" cy="51103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EB85E3-67E4-46F0-9C26-E92D0F91890D}"/>
              </a:ext>
            </a:extLst>
          </p:cNvPr>
          <p:cNvSpPr txBox="1"/>
          <p:nvPr/>
        </p:nvSpPr>
        <p:spPr>
          <a:xfrm>
            <a:off x="757550" y="2634669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48481A5-A4E4-49B2-97F3-13838054ACBD}"/>
              </a:ext>
            </a:extLst>
          </p:cNvPr>
          <p:cNvSpPr txBox="1"/>
          <p:nvPr/>
        </p:nvSpPr>
        <p:spPr>
          <a:xfrm>
            <a:off x="583882" y="3706184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322DA4C-4986-4E99-9AD5-A0A6979E4484}"/>
              </a:ext>
            </a:extLst>
          </p:cNvPr>
          <p:cNvSpPr txBox="1"/>
          <p:nvPr/>
        </p:nvSpPr>
        <p:spPr>
          <a:xfrm>
            <a:off x="8639551" y="1652892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3B90424-242E-44A3-95C7-76C9CE4A938C}"/>
              </a:ext>
            </a:extLst>
          </p:cNvPr>
          <p:cNvSpPr txBox="1"/>
          <p:nvPr/>
        </p:nvSpPr>
        <p:spPr>
          <a:xfrm>
            <a:off x="8465883" y="2724407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9D8034B9-1BDA-4772-A3BD-BAA2626BA438}"/>
              </a:ext>
            </a:extLst>
          </p:cNvPr>
          <p:cNvSpPr/>
          <p:nvPr/>
        </p:nvSpPr>
        <p:spPr>
          <a:xfrm>
            <a:off x="19251" y="2402366"/>
            <a:ext cx="12185583" cy="1479087"/>
          </a:xfrm>
          <a:custGeom>
            <a:avLst/>
            <a:gdLst>
              <a:gd name="connsiteX0" fmla="*/ 0 w 12185583"/>
              <a:gd name="connsiteY0" fmla="*/ 1479087 h 1479087"/>
              <a:gd name="connsiteX1" fmla="*/ 1636294 w 12185583"/>
              <a:gd name="connsiteY1" fmla="*/ 1026700 h 1479087"/>
              <a:gd name="connsiteX2" fmla="*/ 6131292 w 12185583"/>
              <a:gd name="connsiteY2" fmla="*/ 968948 h 1479087"/>
              <a:gd name="connsiteX3" fmla="*/ 8855242 w 12185583"/>
              <a:gd name="connsiteY3" fmla="*/ 112300 h 1479087"/>
              <a:gd name="connsiteX4" fmla="*/ 12185583 w 12185583"/>
              <a:gd name="connsiteY4" fmla="*/ 35298 h 1479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5583" h="1479087">
                <a:moveTo>
                  <a:pt x="0" y="1479087"/>
                </a:moveTo>
                <a:cubicBezTo>
                  <a:pt x="307206" y="1295405"/>
                  <a:pt x="614412" y="1111723"/>
                  <a:pt x="1636294" y="1026700"/>
                </a:cubicBezTo>
                <a:cubicBezTo>
                  <a:pt x="2658176" y="941677"/>
                  <a:pt x="4928134" y="1121348"/>
                  <a:pt x="6131292" y="968948"/>
                </a:cubicBezTo>
                <a:cubicBezTo>
                  <a:pt x="7334450" y="816548"/>
                  <a:pt x="7846194" y="267908"/>
                  <a:pt x="8855242" y="112300"/>
                </a:cubicBezTo>
                <a:cubicBezTo>
                  <a:pt x="9864291" y="-43308"/>
                  <a:pt x="11024937" y="-4005"/>
                  <a:pt x="12185583" y="35298"/>
                </a:cubicBezTo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119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AA3AF1C-FF89-4044-A781-27D0B28A2A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0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E60458-7308-4D58-BFC6-B4D3D4A629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999" y="3304584"/>
            <a:ext cx="3293533" cy="3293533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EEDFBB7C-40A8-437B-980F-0DF4F96C8B0E}"/>
              </a:ext>
            </a:extLst>
          </p:cNvPr>
          <p:cNvSpPr/>
          <p:nvPr/>
        </p:nvSpPr>
        <p:spPr>
          <a:xfrm>
            <a:off x="9128149" y="2699655"/>
            <a:ext cx="1151632" cy="115163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8" name="Group 75">
            <a:extLst>
              <a:ext uri="{FF2B5EF4-FFF2-40B4-BE49-F238E27FC236}">
                <a16:creationId xmlns:a16="http://schemas.microsoft.com/office/drawing/2014/main" id="{DB9EE34B-EA74-48B2-A41A-2D18B4E455FF}"/>
              </a:ext>
            </a:extLst>
          </p:cNvPr>
          <p:cNvGrpSpPr/>
          <p:nvPr/>
        </p:nvGrpSpPr>
        <p:grpSpPr>
          <a:xfrm>
            <a:off x="9509400" y="3085832"/>
            <a:ext cx="389130" cy="379276"/>
            <a:chOff x="4080141" y="798258"/>
            <a:chExt cx="328062" cy="319755"/>
          </a:xfrm>
          <a:noFill/>
        </p:grpSpPr>
        <p:sp>
          <p:nvSpPr>
            <p:cNvPr id="13" name="Freeform 76">
              <a:extLst>
                <a:ext uri="{FF2B5EF4-FFF2-40B4-BE49-F238E27FC236}">
                  <a16:creationId xmlns:a16="http://schemas.microsoft.com/office/drawing/2014/main" id="{CB0F3FE0-7A14-44E4-8CC3-3906507BC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141" y="823174"/>
              <a:ext cx="294839" cy="294839"/>
            </a:xfrm>
            <a:custGeom>
              <a:avLst/>
              <a:gdLst/>
              <a:ahLst/>
              <a:cxnLst>
                <a:cxn ang="0">
                  <a:pos x="141" y="141"/>
                </a:cxn>
                <a:cxn ang="0">
                  <a:pos x="284" y="141"/>
                </a:cxn>
                <a:cxn ang="0">
                  <a:pos x="284" y="141"/>
                </a:cxn>
                <a:cxn ang="0">
                  <a:pos x="283" y="156"/>
                </a:cxn>
                <a:cxn ang="0">
                  <a:pos x="281" y="170"/>
                </a:cxn>
                <a:cxn ang="0">
                  <a:pos x="277" y="185"/>
                </a:cxn>
                <a:cxn ang="0">
                  <a:pos x="274" y="197"/>
                </a:cxn>
                <a:cxn ang="0">
                  <a:pos x="266" y="210"/>
                </a:cxn>
                <a:cxn ang="0">
                  <a:pos x="259" y="221"/>
                </a:cxn>
                <a:cxn ang="0">
                  <a:pos x="252" y="232"/>
                </a:cxn>
                <a:cxn ang="0">
                  <a:pos x="243" y="243"/>
                </a:cxn>
                <a:cxn ang="0">
                  <a:pos x="232" y="252"/>
                </a:cxn>
                <a:cxn ang="0">
                  <a:pos x="221" y="259"/>
                </a:cxn>
                <a:cxn ang="0">
                  <a:pos x="210" y="266"/>
                </a:cxn>
                <a:cxn ang="0">
                  <a:pos x="197" y="273"/>
                </a:cxn>
                <a:cxn ang="0">
                  <a:pos x="185" y="277"/>
                </a:cxn>
                <a:cxn ang="0">
                  <a:pos x="170" y="281"/>
                </a:cxn>
                <a:cxn ang="0">
                  <a:pos x="156" y="283"/>
                </a:cxn>
                <a:cxn ang="0">
                  <a:pos x="141" y="284"/>
                </a:cxn>
                <a:cxn ang="0">
                  <a:pos x="141" y="284"/>
                </a:cxn>
                <a:cxn ang="0">
                  <a:pos x="127" y="283"/>
                </a:cxn>
                <a:cxn ang="0">
                  <a:pos x="112" y="281"/>
                </a:cxn>
                <a:cxn ang="0">
                  <a:pos x="100" y="277"/>
                </a:cxn>
                <a:cxn ang="0">
                  <a:pos x="87" y="273"/>
                </a:cxn>
                <a:cxn ang="0">
                  <a:pos x="74" y="266"/>
                </a:cxn>
                <a:cxn ang="0">
                  <a:pos x="62" y="259"/>
                </a:cxn>
                <a:cxn ang="0">
                  <a:pos x="51" y="252"/>
                </a:cxn>
                <a:cxn ang="0">
                  <a:pos x="42" y="243"/>
                </a:cxn>
                <a:cxn ang="0">
                  <a:pos x="33" y="232"/>
                </a:cxn>
                <a:cxn ang="0">
                  <a:pos x="23" y="221"/>
                </a:cxn>
                <a:cxn ang="0">
                  <a:pos x="16" y="210"/>
                </a:cxn>
                <a:cxn ang="0">
                  <a:pos x="11" y="197"/>
                </a:cxn>
                <a:cxn ang="0">
                  <a:pos x="5" y="185"/>
                </a:cxn>
                <a:cxn ang="0">
                  <a:pos x="2" y="170"/>
                </a:cxn>
                <a:cxn ang="0">
                  <a:pos x="0" y="156"/>
                </a:cxn>
                <a:cxn ang="0">
                  <a:pos x="0" y="141"/>
                </a:cxn>
                <a:cxn ang="0">
                  <a:pos x="0" y="141"/>
                </a:cxn>
                <a:cxn ang="0">
                  <a:pos x="0" y="127"/>
                </a:cxn>
                <a:cxn ang="0">
                  <a:pos x="2" y="114"/>
                </a:cxn>
                <a:cxn ang="0">
                  <a:pos x="5" y="99"/>
                </a:cxn>
                <a:cxn ang="0">
                  <a:pos x="11" y="87"/>
                </a:cxn>
                <a:cxn ang="0">
                  <a:pos x="16" y="74"/>
                </a:cxn>
                <a:cxn ang="0">
                  <a:pos x="23" y="63"/>
                </a:cxn>
                <a:cxn ang="0">
                  <a:pos x="33" y="52"/>
                </a:cxn>
                <a:cxn ang="0">
                  <a:pos x="42" y="41"/>
                </a:cxn>
                <a:cxn ang="0">
                  <a:pos x="51" y="32"/>
                </a:cxn>
                <a:cxn ang="0">
                  <a:pos x="62" y="23"/>
                </a:cxn>
                <a:cxn ang="0">
                  <a:pos x="74" y="16"/>
                </a:cxn>
                <a:cxn ang="0">
                  <a:pos x="87" y="11"/>
                </a:cxn>
                <a:cxn ang="0">
                  <a:pos x="100" y="7"/>
                </a:cxn>
                <a:cxn ang="0">
                  <a:pos x="112" y="3"/>
                </a:cxn>
                <a:cxn ang="0">
                  <a:pos x="127" y="0"/>
                </a:cxn>
                <a:cxn ang="0">
                  <a:pos x="141" y="0"/>
                </a:cxn>
                <a:cxn ang="0">
                  <a:pos x="141" y="141"/>
                </a:cxn>
              </a:cxnLst>
              <a:rect l="0" t="0" r="r" b="b"/>
              <a:pathLst>
                <a:path w="284" h="284">
                  <a:moveTo>
                    <a:pt x="141" y="141"/>
                  </a:moveTo>
                  <a:lnTo>
                    <a:pt x="284" y="141"/>
                  </a:lnTo>
                  <a:lnTo>
                    <a:pt x="284" y="141"/>
                  </a:lnTo>
                  <a:lnTo>
                    <a:pt x="283" y="156"/>
                  </a:lnTo>
                  <a:lnTo>
                    <a:pt x="281" y="170"/>
                  </a:lnTo>
                  <a:lnTo>
                    <a:pt x="277" y="185"/>
                  </a:lnTo>
                  <a:lnTo>
                    <a:pt x="274" y="197"/>
                  </a:lnTo>
                  <a:lnTo>
                    <a:pt x="266" y="210"/>
                  </a:lnTo>
                  <a:lnTo>
                    <a:pt x="259" y="221"/>
                  </a:lnTo>
                  <a:lnTo>
                    <a:pt x="252" y="232"/>
                  </a:lnTo>
                  <a:lnTo>
                    <a:pt x="243" y="243"/>
                  </a:lnTo>
                  <a:lnTo>
                    <a:pt x="232" y="252"/>
                  </a:lnTo>
                  <a:lnTo>
                    <a:pt x="221" y="259"/>
                  </a:lnTo>
                  <a:lnTo>
                    <a:pt x="210" y="266"/>
                  </a:lnTo>
                  <a:lnTo>
                    <a:pt x="197" y="273"/>
                  </a:lnTo>
                  <a:lnTo>
                    <a:pt x="185" y="277"/>
                  </a:lnTo>
                  <a:lnTo>
                    <a:pt x="170" y="281"/>
                  </a:lnTo>
                  <a:lnTo>
                    <a:pt x="156" y="283"/>
                  </a:lnTo>
                  <a:lnTo>
                    <a:pt x="141" y="284"/>
                  </a:lnTo>
                  <a:lnTo>
                    <a:pt x="141" y="284"/>
                  </a:lnTo>
                  <a:lnTo>
                    <a:pt x="127" y="283"/>
                  </a:lnTo>
                  <a:lnTo>
                    <a:pt x="112" y="281"/>
                  </a:lnTo>
                  <a:lnTo>
                    <a:pt x="100" y="277"/>
                  </a:lnTo>
                  <a:lnTo>
                    <a:pt x="87" y="273"/>
                  </a:lnTo>
                  <a:lnTo>
                    <a:pt x="74" y="266"/>
                  </a:lnTo>
                  <a:lnTo>
                    <a:pt x="62" y="259"/>
                  </a:lnTo>
                  <a:lnTo>
                    <a:pt x="51" y="252"/>
                  </a:lnTo>
                  <a:lnTo>
                    <a:pt x="42" y="243"/>
                  </a:lnTo>
                  <a:lnTo>
                    <a:pt x="33" y="232"/>
                  </a:lnTo>
                  <a:lnTo>
                    <a:pt x="23" y="221"/>
                  </a:lnTo>
                  <a:lnTo>
                    <a:pt x="16" y="210"/>
                  </a:lnTo>
                  <a:lnTo>
                    <a:pt x="11" y="197"/>
                  </a:lnTo>
                  <a:lnTo>
                    <a:pt x="5" y="185"/>
                  </a:lnTo>
                  <a:lnTo>
                    <a:pt x="2" y="170"/>
                  </a:lnTo>
                  <a:lnTo>
                    <a:pt x="0" y="156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27"/>
                  </a:lnTo>
                  <a:lnTo>
                    <a:pt x="2" y="114"/>
                  </a:lnTo>
                  <a:lnTo>
                    <a:pt x="5" y="99"/>
                  </a:lnTo>
                  <a:lnTo>
                    <a:pt x="11" y="87"/>
                  </a:lnTo>
                  <a:lnTo>
                    <a:pt x="16" y="74"/>
                  </a:lnTo>
                  <a:lnTo>
                    <a:pt x="23" y="63"/>
                  </a:lnTo>
                  <a:lnTo>
                    <a:pt x="33" y="52"/>
                  </a:lnTo>
                  <a:lnTo>
                    <a:pt x="42" y="41"/>
                  </a:lnTo>
                  <a:lnTo>
                    <a:pt x="51" y="32"/>
                  </a:lnTo>
                  <a:lnTo>
                    <a:pt x="62" y="23"/>
                  </a:lnTo>
                  <a:lnTo>
                    <a:pt x="74" y="16"/>
                  </a:lnTo>
                  <a:lnTo>
                    <a:pt x="87" y="11"/>
                  </a:lnTo>
                  <a:lnTo>
                    <a:pt x="100" y="7"/>
                  </a:lnTo>
                  <a:lnTo>
                    <a:pt x="112" y="3"/>
                  </a:lnTo>
                  <a:lnTo>
                    <a:pt x="127" y="0"/>
                  </a:lnTo>
                  <a:lnTo>
                    <a:pt x="141" y="0"/>
                  </a:lnTo>
                  <a:lnTo>
                    <a:pt x="141" y="14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  <p:sp>
          <p:nvSpPr>
            <p:cNvPr id="14" name="Freeform 77">
              <a:extLst>
                <a:ext uri="{FF2B5EF4-FFF2-40B4-BE49-F238E27FC236}">
                  <a16:creationId xmlns:a16="http://schemas.microsoft.com/office/drawing/2014/main" id="{FC9BCFC8-F075-4050-9224-C8784A7DF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0783" y="798258"/>
              <a:ext cx="147420" cy="147420"/>
            </a:xfrm>
            <a:custGeom>
              <a:avLst/>
              <a:gdLst/>
              <a:ahLst/>
              <a:cxnLst>
                <a:cxn ang="0">
                  <a:pos x="0" y="142"/>
                </a:cxn>
                <a:cxn ang="0">
                  <a:pos x="141" y="142"/>
                </a:cxn>
                <a:cxn ang="0">
                  <a:pos x="141" y="142"/>
                </a:cxn>
                <a:cxn ang="0">
                  <a:pos x="141" y="127"/>
                </a:cxn>
                <a:cxn ang="0">
                  <a:pos x="139" y="113"/>
                </a:cxn>
                <a:cxn ang="0">
                  <a:pos x="136" y="100"/>
                </a:cxn>
                <a:cxn ang="0">
                  <a:pos x="130" y="87"/>
                </a:cxn>
                <a:cxn ang="0">
                  <a:pos x="125" y="74"/>
                </a:cxn>
                <a:cxn ang="0">
                  <a:pos x="118" y="62"/>
                </a:cxn>
                <a:cxn ang="0">
                  <a:pos x="109" y="51"/>
                </a:cxn>
                <a:cxn ang="0">
                  <a:pos x="100" y="42"/>
                </a:cxn>
                <a:cxn ang="0">
                  <a:pos x="91" y="33"/>
                </a:cxn>
                <a:cxn ang="0">
                  <a:pos x="80" y="24"/>
                </a:cxn>
                <a:cxn ang="0">
                  <a:pos x="67" y="16"/>
                </a:cxn>
                <a:cxn ang="0">
                  <a:pos x="54" y="11"/>
                </a:cxn>
                <a:cxn ang="0">
                  <a:pos x="42" y="6"/>
                </a:cxn>
                <a:cxn ang="0">
                  <a:pos x="29" y="2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142"/>
                </a:cxn>
              </a:cxnLst>
              <a:rect l="0" t="0" r="r" b="b"/>
              <a:pathLst>
                <a:path w="141" h="142">
                  <a:moveTo>
                    <a:pt x="0" y="142"/>
                  </a:moveTo>
                  <a:lnTo>
                    <a:pt x="141" y="142"/>
                  </a:lnTo>
                  <a:lnTo>
                    <a:pt x="141" y="142"/>
                  </a:lnTo>
                  <a:lnTo>
                    <a:pt x="141" y="127"/>
                  </a:lnTo>
                  <a:lnTo>
                    <a:pt x="139" y="113"/>
                  </a:lnTo>
                  <a:lnTo>
                    <a:pt x="136" y="100"/>
                  </a:lnTo>
                  <a:lnTo>
                    <a:pt x="130" y="87"/>
                  </a:lnTo>
                  <a:lnTo>
                    <a:pt x="125" y="74"/>
                  </a:lnTo>
                  <a:lnTo>
                    <a:pt x="118" y="62"/>
                  </a:lnTo>
                  <a:lnTo>
                    <a:pt x="109" y="51"/>
                  </a:lnTo>
                  <a:lnTo>
                    <a:pt x="100" y="42"/>
                  </a:lnTo>
                  <a:lnTo>
                    <a:pt x="91" y="33"/>
                  </a:lnTo>
                  <a:lnTo>
                    <a:pt x="80" y="24"/>
                  </a:lnTo>
                  <a:lnTo>
                    <a:pt x="67" y="16"/>
                  </a:lnTo>
                  <a:lnTo>
                    <a:pt x="54" y="11"/>
                  </a:lnTo>
                  <a:lnTo>
                    <a:pt x="42" y="6"/>
                  </a:lnTo>
                  <a:lnTo>
                    <a:pt x="29" y="2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14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</p:grpSp>
      <p:sp>
        <p:nvSpPr>
          <p:cNvPr id="16" name="椭圆 15">
            <a:extLst>
              <a:ext uri="{FF2B5EF4-FFF2-40B4-BE49-F238E27FC236}">
                <a16:creationId xmlns:a16="http://schemas.microsoft.com/office/drawing/2014/main" id="{442331E1-8C39-4115-B4B9-008DED2D23AE}"/>
              </a:ext>
            </a:extLst>
          </p:cNvPr>
          <p:cNvSpPr/>
          <p:nvPr/>
        </p:nvSpPr>
        <p:spPr>
          <a:xfrm>
            <a:off x="1757061" y="2699655"/>
            <a:ext cx="1151632" cy="115163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8" name="Freeform 95">
            <a:extLst>
              <a:ext uri="{FF2B5EF4-FFF2-40B4-BE49-F238E27FC236}">
                <a16:creationId xmlns:a16="http://schemas.microsoft.com/office/drawing/2014/main" id="{B66DD311-C1CD-4138-A727-47683750FF8A}"/>
              </a:ext>
            </a:extLst>
          </p:cNvPr>
          <p:cNvSpPr>
            <a:spLocks noEditPoints="1"/>
          </p:cNvSpPr>
          <p:nvPr/>
        </p:nvSpPr>
        <p:spPr bwMode="auto">
          <a:xfrm>
            <a:off x="2130924" y="3096914"/>
            <a:ext cx="403906" cy="357114"/>
          </a:xfrm>
          <a:custGeom>
            <a:avLst/>
            <a:gdLst/>
            <a:ahLst/>
            <a:cxnLst>
              <a:cxn ang="0">
                <a:pos x="296" y="7"/>
              </a:cxn>
              <a:cxn ang="0">
                <a:pos x="285" y="5"/>
              </a:cxn>
              <a:cxn ang="0">
                <a:pos x="279" y="11"/>
              </a:cxn>
              <a:cxn ang="0">
                <a:pos x="276" y="16"/>
              </a:cxn>
              <a:cxn ang="0">
                <a:pos x="196" y="94"/>
              </a:cxn>
              <a:cxn ang="0">
                <a:pos x="192" y="112"/>
              </a:cxn>
              <a:cxn ang="0">
                <a:pos x="200" y="121"/>
              </a:cxn>
              <a:cxn ang="0">
                <a:pos x="129" y="83"/>
              </a:cxn>
              <a:cxn ang="0">
                <a:pos x="131" y="58"/>
              </a:cxn>
              <a:cxn ang="0">
                <a:pos x="124" y="33"/>
              </a:cxn>
              <a:cxn ang="0">
                <a:pos x="113" y="18"/>
              </a:cxn>
              <a:cxn ang="0">
                <a:pos x="91" y="4"/>
              </a:cxn>
              <a:cxn ang="0">
                <a:pos x="66" y="0"/>
              </a:cxn>
              <a:cxn ang="0">
                <a:pos x="86" y="40"/>
              </a:cxn>
              <a:cxn ang="0">
                <a:pos x="2" y="49"/>
              </a:cxn>
              <a:cxn ang="0">
                <a:pos x="0" y="65"/>
              </a:cxn>
              <a:cxn ang="0">
                <a:pos x="4" y="91"/>
              </a:cxn>
              <a:cxn ang="0">
                <a:pos x="18" y="112"/>
              </a:cxn>
              <a:cxn ang="0">
                <a:pos x="35" y="123"/>
              </a:cxn>
              <a:cxn ang="0">
                <a:pos x="60" y="131"/>
              </a:cxn>
              <a:cxn ang="0">
                <a:pos x="86" y="129"/>
              </a:cxn>
              <a:cxn ang="0">
                <a:pos x="89" y="234"/>
              </a:cxn>
              <a:cxn ang="0">
                <a:pos x="47" y="281"/>
              </a:cxn>
              <a:cxn ang="0">
                <a:pos x="104" y="248"/>
              </a:cxn>
              <a:cxn ang="0">
                <a:pos x="240" y="281"/>
              </a:cxn>
              <a:cxn ang="0">
                <a:pos x="250" y="288"/>
              </a:cxn>
              <a:cxn ang="0">
                <a:pos x="261" y="290"/>
              </a:cxn>
              <a:cxn ang="0">
                <a:pos x="278" y="285"/>
              </a:cxn>
              <a:cxn ang="0">
                <a:pos x="287" y="277"/>
              </a:cxn>
              <a:cxn ang="0">
                <a:pos x="292" y="259"/>
              </a:cxn>
              <a:cxn ang="0">
                <a:pos x="287" y="243"/>
              </a:cxn>
              <a:cxn ang="0">
                <a:pos x="212" y="134"/>
              </a:cxn>
              <a:cxn ang="0">
                <a:pos x="229" y="136"/>
              </a:cxn>
              <a:cxn ang="0">
                <a:pos x="314" y="60"/>
              </a:cxn>
              <a:cxn ang="0">
                <a:pos x="316" y="56"/>
              </a:cxn>
              <a:cxn ang="0">
                <a:pos x="321" y="53"/>
              </a:cxn>
              <a:cxn ang="0">
                <a:pos x="328" y="47"/>
              </a:cxn>
              <a:cxn ang="0">
                <a:pos x="325" y="36"/>
              </a:cxn>
              <a:cxn ang="0">
                <a:pos x="263" y="252"/>
              </a:cxn>
              <a:cxn ang="0">
                <a:pos x="276" y="259"/>
              </a:cxn>
              <a:cxn ang="0">
                <a:pos x="276" y="268"/>
              </a:cxn>
              <a:cxn ang="0">
                <a:pos x="263" y="276"/>
              </a:cxn>
              <a:cxn ang="0">
                <a:pos x="256" y="272"/>
              </a:cxn>
              <a:cxn ang="0">
                <a:pos x="252" y="265"/>
              </a:cxn>
              <a:cxn ang="0">
                <a:pos x="260" y="254"/>
              </a:cxn>
              <a:cxn ang="0">
                <a:pos x="221" y="98"/>
              </a:cxn>
              <a:cxn ang="0">
                <a:pos x="278" y="42"/>
              </a:cxn>
              <a:cxn ang="0">
                <a:pos x="234" y="111"/>
              </a:cxn>
              <a:cxn ang="0">
                <a:pos x="240" y="116"/>
              </a:cxn>
            </a:cxnLst>
            <a:rect l="0" t="0" r="r" b="b"/>
            <a:pathLst>
              <a:path w="328" h="290">
                <a:moveTo>
                  <a:pt x="325" y="36"/>
                </a:moveTo>
                <a:lnTo>
                  <a:pt x="296" y="7"/>
                </a:lnTo>
                <a:lnTo>
                  <a:pt x="296" y="7"/>
                </a:lnTo>
                <a:lnTo>
                  <a:pt x="292" y="5"/>
                </a:lnTo>
                <a:lnTo>
                  <a:pt x="289" y="4"/>
                </a:lnTo>
                <a:lnTo>
                  <a:pt x="285" y="5"/>
                </a:lnTo>
                <a:lnTo>
                  <a:pt x="281" y="7"/>
                </a:lnTo>
                <a:lnTo>
                  <a:pt x="281" y="7"/>
                </a:lnTo>
                <a:lnTo>
                  <a:pt x="279" y="11"/>
                </a:lnTo>
                <a:lnTo>
                  <a:pt x="279" y="16"/>
                </a:lnTo>
                <a:lnTo>
                  <a:pt x="279" y="16"/>
                </a:lnTo>
                <a:lnTo>
                  <a:pt x="276" y="16"/>
                </a:lnTo>
                <a:lnTo>
                  <a:pt x="272" y="18"/>
                </a:lnTo>
                <a:lnTo>
                  <a:pt x="272" y="18"/>
                </a:lnTo>
                <a:lnTo>
                  <a:pt x="196" y="94"/>
                </a:lnTo>
                <a:lnTo>
                  <a:pt x="196" y="94"/>
                </a:lnTo>
                <a:lnTo>
                  <a:pt x="196" y="103"/>
                </a:lnTo>
                <a:lnTo>
                  <a:pt x="192" y="112"/>
                </a:lnTo>
                <a:lnTo>
                  <a:pt x="200" y="121"/>
                </a:lnTo>
                <a:lnTo>
                  <a:pt x="200" y="121"/>
                </a:lnTo>
                <a:lnTo>
                  <a:pt x="200" y="121"/>
                </a:lnTo>
                <a:lnTo>
                  <a:pt x="183" y="138"/>
                </a:lnTo>
                <a:lnTo>
                  <a:pt x="129" y="83"/>
                </a:lnTo>
                <a:lnTo>
                  <a:pt x="129" y="83"/>
                </a:lnTo>
                <a:lnTo>
                  <a:pt x="131" y="74"/>
                </a:lnTo>
                <a:lnTo>
                  <a:pt x="131" y="67"/>
                </a:lnTo>
                <a:lnTo>
                  <a:pt x="131" y="58"/>
                </a:lnTo>
                <a:lnTo>
                  <a:pt x="129" y="49"/>
                </a:lnTo>
                <a:lnTo>
                  <a:pt x="127" y="42"/>
                </a:lnTo>
                <a:lnTo>
                  <a:pt x="124" y="33"/>
                </a:lnTo>
                <a:lnTo>
                  <a:pt x="118" y="25"/>
                </a:lnTo>
                <a:lnTo>
                  <a:pt x="113" y="18"/>
                </a:lnTo>
                <a:lnTo>
                  <a:pt x="113" y="18"/>
                </a:lnTo>
                <a:lnTo>
                  <a:pt x="105" y="13"/>
                </a:lnTo>
                <a:lnTo>
                  <a:pt x="98" y="9"/>
                </a:lnTo>
                <a:lnTo>
                  <a:pt x="91" y="4"/>
                </a:lnTo>
                <a:lnTo>
                  <a:pt x="82" y="2"/>
                </a:lnTo>
                <a:lnTo>
                  <a:pt x="73" y="0"/>
                </a:lnTo>
                <a:lnTo>
                  <a:pt x="66" y="0"/>
                </a:lnTo>
                <a:lnTo>
                  <a:pt x="57" y="0"/>
                </a:lnTo>
                <a:lnTo>
                  <a:pt x="47" y="2"/>
                </a:lnTo>
                <a:lnTo>
                  <a:pt x="86" y="40"/>
                </a:lnTo>
                <a:lnTo>
                  <a:pt x="76" y="76"/>
                </a:lnTo>
                <a:lnTo>
                  <a:pt x="38" y="85"/>
                </a:lnTo>
                <a:lnTo>
                  <a:pt x="2" y="49"/>
                </a:lnTo>
                <a:lnTo>
                  <a:pt x="2" y="49"/>
                </a:lnTo>
                <a:lnTo>
                  <a:pt x="0" y="56"/>
                </a:lnTo>
                <a:lnTo>
                  <a:pt x="0" y="65"/>
                </a:lnTo>
                <a:lnTo>
                  <a:pt x="0" y="74"/>
                </a:lnTo>
                <a:lnTo>
                  <a:pt x="2" y="82"/>
                </a:lnTo>
                <a:lnTo>
                  <a:pt x="4" y="91"/>
                </a:lnTo>
                <a:lnTo>
                  <a:pt x="8" y="98"/>
                </a:lnTo>
                <a:lnTo>
                  <a:pt x="13" y="105"/>
                </a:lnTo>
                <a:lnTo>
                  <a:pt x="18" y="112"/>
                </a:lnTo>
                <a:lnTo>
                  <a:pt x="18" y="112"/>
                </a:lnTo>
                <a:lnTo>
                  <a:pt x="26" y="118"/>
                </a:lnTo>
                <a:lnTo>
                  <a:pt x="35" y="123"/>
                </a:lnTo>
                <a:lnTo>
                  <a:pt x="42" y="127"/>
                </a:lnTo>
                <a:lnTo>
                  <a:pt x="51" y="129"/>
                </a:lnTo>
                <a:lnTo>
                  <a:pt x="60" y="131"/>
                </a:lnTo>
                <a:lnTo>
                  <a:pt x="69" y="131"/>
                </a:lnTo>
                <a:lnTo>
                  <a:pt x="76" y="131"/>
                </a:lnTo>
                <a:lnTo>
                  <a:pt x="86" y="129"/>
                </a:lnTo>
                <a:lnTo>
                  <a:pt x="86" y="129"/>
                </a:lnTo>
                <a:lnTo>
                  <a:pt x="140" y="181"/>
                </a:lnTo>
                <a:lnTo>
                  <a:pt x="89" y="234"/>
                </a:lnTo>
                <a:lnTo>
                  <a:pt x="86" y="230"/>
                </a:lnTo>
                <a:lnTo>
                  <a:pt x="71" y="243"/>
                </a:lnTo>
                <a:lnTo>
                  <a:pt x="47" y="281"/>
                </a:lnTo>
                <a:lnTo>
                  <a:pt x="53" y="286"/>
                </a:lnTo>
                <a:lnTo>
                  <a:pt x="91" y="263"/>
                </a:lnTo>
                <a:lnTo>
                  <a:pt x="104" y="248"/>
                </a:lnTo>
                <a:lnTo>
                  <a:pt x="100" y="245"/>
                </a:lnTo>
                <a:lnTo>
                  <a:pt x="153" y="194"/>
                </a:lnTo>
                <a:lnTo>
                  <a:pt x="240" y="281"/>
                </a:lnTo>
                <a:lnTo>
                  <a:pt x="240" y="281"/>
                </a:lnTo>
                <a:lnTo>
                  <a:pt x="245" y="285"/>
                </a:lnTo>
                <a:lnTo>
                  <a:pt x="250" y="288"/>
                </a:lnTo>
                <a:lnTo>
                  <a:pt x="256" y="290"/>
                </a:lnTo>
                <a:lnTo>
                  <a:pt x="261" y="290"/>
                </a:lnTo>
                <a:lnTo>
                  <a:pt x="261" y="290"/>
                </a:lnTo>
                <a:lnTo>
                  <a:pt x="267" y="290"/>
                </a:lnTo>
                <a:lnTo>
                  <a:pt x="272" y="288"/>
                </a:lnTo>
                <a:lnTo>
                  <a:pt x="278" y="285"/>
                </a:lnTo>
                <a:lnTo>
                  <a:pt x="283" y="281"/>
                </a:lnTo>
                <a:lnTo>
                  <a:pt x="283" y="281"/>
                </a:lnTo>
                <a:lnTo>
                  <a:pt x="287" y="277"/>
                </a:lnTo>
                <a:lnTo>
                  <a:pt x="290" y="272"/>
                </a:lnTo>
                <a:lnTo>
                  <a:pt x="292" y="265"/>
                </a:lnTo>
                <a:lnTo>
                  <a:pt x="292" y="259"/>
                </a:lnTo>
                <a:lnTo>
                  <a:pt x="292" y="254"/>
                </a:lnTo>
                <a:lnTo>
                  <a:pt x="290" y="248"/>
                </a:lnTo>
                <a:lnTo>
                  <a:pt x="287" y="243"/>
                </a:lnTo>
                <a:lnTo>
                  <a:pt x="283" y="237"/>
                </a:lnTo>
                <a:lnTo>
                  <a:pt x="196" y="150"/>
                </a:lnTo>
                <a:lnTo>
                  <a:pt x="212" y="134"/>
                </a:lnTo>
                <a:lnTo>
                  <a:pt x="220" y="141"/>
                </a:lnTo>
                <a:lnTo>
                  <a:pt x="220" y="141"/>
                </a:lnTo>
                <a:lnTo>
                  <a:pt x="229" y="136"/>
                </a:lnTo>
                <a:lnTo>
                  <a:pt x="240" y="136"/>
                </a:lnTo>
                <a:lnTo>
                  <a:pt x="314" y="62"/>
                </a:lnTo>
                <a:lnTo>
                  <a:pt x="314" y="60"/>
                </a:lnTo>
                <a:lnTo>
                  <a:pt x="314" y="60"/>
                </a:lnTo>
                <a:lnTo>
                  <a:pt x="314" y="60"/>
                </a:lnTo>
                <a:lnTo>
                  <a:pt x="316" y="56"/>
                </a:lnTo>
                <a:lnTo>
                  <a:pt x="318" y="54"/>
                </a:lnTo>
                <a:lnTo>
                  <a:pt x="318" y="54"/>
                </a:lnTo>
                <a:lnTo>
                  <a:pt x="321" y="53"/>
                </a:lnTo>
                <a:lnTo>
                  <a:pt x="325" y="51"/>
                </a:lnTo>
                <a:lnTo>
                  <a:pt x="325" y="51"/>
                </a:lnTo>
                <a:lnTo>
                  <a:pt x="328" y="47"/>
                </a:lnTo>
                <a:lnTo>
                  <a:pt x="328" y="44"/>
                </a:lnTo>
                <a:lnTo>
                  <a:pt x="328" y="40"/>
                </a:lnTo>
                <a:lnTo>
                  <a:pt x="325" y="36"/>
                </a:lnTo>
                <a:lnTo>
                  <a:pt x="325" y="36"/>
                </a:lnTo>
                <a:close/>
                <a:moveTo>
                  <a:pt x="263" y="252"/>
                </a:moveTo>
                <a:lnTo>
                  <a:pt x="263" y="252"/>
                </a:lnTo>
                <a:lnTo>
                  <a:pt x="269" y="254"/>
                </a:lnTo>
                <a:lnTo>
                  <a:pt x="272" y="256"/>
                </a:lnTo>
                <a:lnTo>
                  <a:pt x="276" y="259"/>
                </a:lnTo>
                <a:lnTo>
                  <a:pt x="276" y="265"/>
                </a:lnTo>
                <a:lnTo>
                  <a:pt x="276" y="265"/>
                </a:lnTo>
                <a:lnTo>
                  <a:pt x="276" y="268"/>
                </a:lnTo>
                <a:lnTo>
                  <a:pt x="272" y="272"/>
                </a:lnTo>
                <a:lnTo>
                  <a:pt x="269" y="276"/>
                </a:lnTo>
                <a:lnTo>
                  <a:pt x="263" y="276"/>
                </a:lnTo>
                <a:lnTo>
                  <a:pt x="263" y="276"/>
                </a:lnTo>
                <a:lnTo>
                  <a:pt x="260" y="276"/>
                </a:lnTo>
                <a:lnTo>
                  <a:pt x="256" y="272"/>
                </a:lnTo>
                <a:lnTo>
                  <a:pt x="252" y="268"/>
                </a:lnTo>
                <a:lnTo>
                  <a:pt x="252" y="265"/>
                </a:lnTo>
                <a:lnTo>
                  <a:pt x="252" y="265"/>
                </a:lnTo>
                <a:lnTo>
                  <a:pt x="252" y="259"/>
                </a:lnTo>
                <a:lnTo>
                  <a:pt x="256" y="256"/>
                </a:lnTo>
                <a:lnTo>
                  <a:pt x="260" y="254"/>
                </a:lnTo>
                <a:lnTo>
                  <a:pt x="263" y="252"/>
                </a:lnTo>
                <a:lnTo>
                  <a:pt x="263" y="252"/>
                </a:lnTo>
                <a:close/>
                <a:moveTo>
                  <a:pt x="221" y="98"/>
                </a:moveTo>
                <a:lnTo>
                  <a:pt x="216" y="92"/>
                </a:lnTo>
                <a:lnTo>
                  <a:pt x="272" y="36"/>
                </a:lnTo>
                <a:lnTo>
                  <a:pt x="278" y="42"/>
                </a:lnTo>
                <a:lnTo>
                  <a:pt x="221" y="98"/>
                </a:lnTo>
                <a:close/>
                <a:moveTo>
                  <a:pt x="240" y="116"/>
                </a:moveTo>
                <a:lnTo>
                  <a:pt x="234" y="111"/>
                </a:lnTo>
                <a:lnTo>
                  <a:pt x="290" y="54"/>
                </a:lnTo>
                <a:lnTo>
                  <a:pt x="296" y="60"/>
                </a:lnTo>
                <a:lnTo>
                  <a:pt x="240" y="116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55F010F-163F-4AAA-87E6-928830FC7296}"/>
              </a:ext>
            </a:extLst>
          </p:cNvPr>
          <p:cNvSpPr txBox="1"/>
          <p:nvPr/>
        </p:nvSpPr>
        <p:spPr>
          <a:xfrm>
            <a:off x="1075184" y="1794579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4840D9D-D435-4814-B53C-11AAD9028BB4}"/>
              </a:ext>
            </a:extLst>
          </p:cNvPr>
          <p:cNvSpPr txBox="1"/>
          <p:nvPr/>
        </p:nvSpPr>
        <p:spPr>
          <a:xfrm>
            <a:off x="901516" y="3914972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8CDDF83-2AE2-48FC-9D4D-F92B38D009BA}"/>
              </a:ext>
            </a:extLst>
          </p:cNvPr>
          <p:cNvSpPr txBox="1"/>
          <p:nvPr/>
        </p:nvSpPr>
        <p:spPr>
          <a:xfrm>
            <a:off x="8384540" y="1794579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9969E90-8037-44F6-AEDB-397E6C51D224}"/>
              </a:ext>
            </a:extLst>
          </p:cNvPr>
          <p:cNvSpPr txBox="1"/>
          <p:nvPr/>
        </p:nvSpPr>
        <p:spPr>
          <a:xfrm>
            <a:off x="8210872" y="3914972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7439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9A5448FA-F7EF-4656-83D6-191F8155C4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1500D5F-C5A2-43A1-8E79-6717193104F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12590" y="317634"/>
            <a:ext cx="2083382" cy="200642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3E85877-83D1-41C4-82FA-7324803BB7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90163">
            <a:off x="171682" y="3069135"/>
            <a:ext cx="3292294" cy="329229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BF3CADE-FA47-48EF-9BEB-A8B7082E733B}"/>
              </a:ext>
            </a:extLst>
          </p:cNvPr>
          <p:cNvSpPr txBox="1"/>
          <p:nvPr/>
        </p:nvSpPr>
        <p:spPr>
          <a:xfrm>
            <a:off x="3002845" y="2256827"/>
            <a:ext cx="61863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输入章节标题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8DCADE7-C575-4B9C-9149-65CDB49E3B03}"/>
              </a:ext>
            </a:extLst>
          </p:cNvPr>
          <p:cNvSpPr/>
          <p:nvPr/>
        </p:nvSpPr>
        <p:spPr>
          <a:xfrm>
            <a:off x="3251200" y="3616630"/>
            <a:ext cx="5774267" cy="552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The user can perform the presentation on a projector or computer, and the powerpoint can be printed out and made into film. The user can perform the presentation on a projector or computer</a:t>
            </a:r>
            <a:r>
              <a:rPr lang="en-US" altLang="zh-CN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.</a:t>
            </a:r>
            <a:endParaRPr lang="zh-CN" altLang="en-US" sz="800" dirty="0">
              <a:solidFill>
                <a:schemeClr val="bg1"/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B94B574-3BE7-4106-A6F8-39773FD852A7}"/>
              </a:ext>
            </a:extLst>
          </p:cNvPr>
          <p:cNvSpPr txBox="1"/>
          <p:nvPr/>
        </p:nvSpPr>
        <p:spPr>
          <a:xfrm>
            <a:off x="5413762" y="797554"/>
            <a:ext cx="13644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03</a:t>
            </a:r>
            <a:endParaRPr lang="zh-CN" altLang="en-US" sz="8000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852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C2EBEF8-50C8-4411-B792-62ED7D99E7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5C0100B-ADE1-47AC-AFD5-52282CB4FD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7" y="1399916"/>
            <a:ext cx="3657607" cy="365760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8AA99DD-AD34-49E7-93B0-B21EFCB595F4}"/>
              </a:ext>
            </a:extLst>
          </p:cNvPr>
          <p:cNvSpPr txBox="1"/>
          <p:nvPr/>
        </p:nvSpPr>
        <p:spPr>
          <a:xfrm>
            <a:off x="4785385" y="4548583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1D077AD-4F9D-44F7-A49A-6023E4AEB5B2}"/>
              </a:ext>
            </a:extLst>
          </p:cNvPr>
          <p:cNvSpPr txBox="1"/>
          <p:nvPr/>
        </p:nvSpPr>
        <p:spPr>
          <a:xfrm>
            <a:off x="787668" y="5232400"/>
            <a:ext cx="10616664" cy="889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film.The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463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EF6EB1B-E6BE-4BA6-B6FB-5B9FB5A64C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DA80A3A-6EEA-4938-A02D-2A51F42956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2"/>
          <a:stretch/>
        </p:blipFill>
        <p:spPr>
          <a:xfrm>
            <a:off x="5931535" y="-1"/>
            <a:ext cx="6265330" cy="685799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BEA956-4DE9-4669-AF7C-9AACE6E324E9}"/>
              </a:ext>
            </a:extLst>
          </p:cNvPr>
          <p:cNvSpPr txBox="1"/>
          <p:nvPr/>
        </p:nvSpPr>
        <p:spPr>
          <a:xfrm>
            <a:off x="1085859" y="2330640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EE46307-2636-482B-903E-316801C2BED8}"/>
              </a:ext>
            </a:extLst>
          </p:cNvPr>
          <p:cNvSpPr txBox="1"/>
          <p:nvPr/>
        </p:nvSpPr>
        <p:spPr>
          <a:xfrm>
            <a:off x="1085860" y="3109000"/>
            <a:ext cx="5633738" cy="1997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</a:t>
            </a: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710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1690DBB5-C194-4B11-8522-F57DC76099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2343A6-8F63-44F9-992D-9C05BCD573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861" y="1397990"/>
            <a:ext cx="2480739" cy="248073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B2B2E46-4D67-4851-A369-01DF7F9FD3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628" y="1397990"/>
            <a:ext cx="2480739" cy="248073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29D0453-A789-4F74-8185-023D75EEE5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400" y="1397990"/>
            <a:ext cx="2480739" cy="248073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CCA5F3A-1780-43C4-9821-1C48F0CD2B1A}"/>
              </a:ext>
            </a:extLst>
          </p:cNvPr>
          <p:cNvSpPr txBox="1"/>
          <p:nvPr/>
        </p:nvSpPr>
        <p:spPr>
          <a:xfrm>
            <a:off x="911555" y="3680752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3D50CD4-D509-48FA-9774-D2707BF8A5AF}"/>
              </a:ext>
            </a:extLst>
          </p:cNvPr>
          <p:cNvSpPr txBox="1"/>
          <p:nvPr/>
        </p:nvSpPr>
        <p:spPr>
          <a:xfrm>
            <a:off x="737887" y="4459112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5C654DB-67F9-4CAB-8CC4-F3778B11B59D}"/>
              </a:ext>
            </a:extLst>
          </p:cNvPr>
          <p:cNvSpPr txBox="1"/>
          <p:nvPr/>
        </p:nvSpPr>
        <p:spPr>
          <a:xfrm>
            <a:off x="4913166" y="3680752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ACD1D6D-773F-4E8D-8975-8DD86B699240}"/>
              </a:ext>
            </a:extLst>
          </p:cNvPr>
          <p:cNvSpPr txBox="1"/>
          <p:nvPr/>
        </p:nvSpPr>
        <p:spPr>
          <a:xfrm>
            <a:off x="4739498" y="4459112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EE136F1-EE09-4797-ADFF-11252AC3023D}"/>
              </a:ext>
            </a:extLst>
          </p:cNvPr>
          <p:cNvSpPr txBox="1"/>
          <p:nvPr/>
        </p:nvSpPr>
        <p:spPr>
          <a:xfrm>
            <a:off x="8832878" y="3680752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649FFDB-3C3A-4241-8E1E-8BD52576E7C1}"/>
              </a:ext>
            </a:extLst>
          </p:cNvPr>
          <p:cNvSpPr txBox="1"/>
          <p:nvPr/>
        </p:nvSpPr>
        <p:spPr>
          <a:xfrm>
            <a:off x="8659210" y="4459112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0314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9A5448FA-F7EF-4656-83D6-191F8155C4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1500D5F-C5A2-43A1-8E79-6717193104F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12590" y="317634"/>
            <a:ext cx="2083382" cy="200642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3E85877-83D1-41C4-82FA-7324803BB7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90163">
            <a:off x="171682" y="3069135"/>
            <a:ext cx="3292294" cy="329229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BF3CADE-FA47-48EF-9BEB-A8B7082E733B}"/>
              </a:ext>
            </a:extLst>
          </p:cNvPr>
          <p:cNvSpPr txBox="1"/>
          <p:nvPr/>
        </p:nvSpPr>
        <p:spPr>
          <a:xfrm>
            <a:off x="3002845" y="2256827"/>
            <a:ext cx="61863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输入章节标题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8DCADE7-C575-4B9C-9149-65CDB49E3B03}"/>
              </a:ext>
            </a:extLst>
          </p:cNvPr>
          <p:cNvSpPr/>
          <p:nvPr/>
        </p:nvSpPr>
        <p:spPr>
          <a:xfrm>
            <a:off x="3251200" y="3616630"/>
            <a:ext cx="5774267" cy="552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The user can perform the presentation on a projector or computer, and the powerpoint can be printed out and made into film. The user can perform the presentation on a projector or computer</a:t>
            </a:r>
            <a:r>
              <a:rPr lang="en-US" altLang="zh-CN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.</a:t>
            </a:r>
            <a:endParaRPr lang="zh-CN" altLang="en-US" sz="800" dirty="0">
              <a:solidFill>
                <a:schemeClr val="bg1"/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B94B574-3BE7-4106-A6F8-39773FD852A7}"/>
              </a:ext>
            </a:extLst>
          </p:cNvPr>
          <p:cNvSpPr txBox="1"/>
          <p:nvPr/>
        </p:nvSpPr>
        <p:spPr>
          <a:xfrm>
            <a:off x="5413762" y="797554"/>
            <a:ext cx="13644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04</a:t>
            </a:r>
            <a:endParaRPr lang="zh-CN" altLang="en-US" sz="8000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4015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0D68392-F275-4B28-9CA9-C9AD4B2B6B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8D6886F-CFA1-47AD-9CD3-9A3FD1F6AE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733" y="2040466"/>
            <a:ext cx="4461933" cy="446193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18CD443-D753-43F2-88A7-3DFD837A509F}"/>
              </a:ext>
            </a:extLst>
          </p:cNvPr>
          <p:cNvSpPr txBox="1"/>
          <p:nvPr/>
        </p:nvSpPr>
        <p:spPr>
          <a:xfrm>
            <a:off x="1168035" y="2059801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D6686E8-3F66-4218-8C9A-5B4A2285521A}"/>
              </a:ext>
            </a:extLst>
          </p:cNvPr>
          <p:cNvSpPr txBox="1"/>
          <p:nvPr/>
        </p:nvSpPr>
        <p:spPr>
          <a:xfrm>
            <a:off x="737887" y="2521466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FFD31D5-1319-47D8-BB7F-E57372DDAA69}"/>
              </a:ext>
            </a:extLst>
          </p:cNvPr>
          <p:cNvSpPr txBox="1"/>
          <p:nvPr/>
        </p:nvSpPr>
        <p:spPr>
          <a:xfrm>
            <a:off x="9089358" y="2059801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7F09A1C-27CA-4BBA-B15B-4DD6D1DE8555}"/>
              </a:ext>
            </a:extLst>
          </p:cNvPr>
          <p:cNvSpPr txBox="1"/>
          <p:nvPr/>
        </p:nvSpPr>
        <p:spPr>
          <a:xfrm>
            <a:off x="8659210" y="2521466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97011CE-F3A4-4B84-BD84-5525D573ADD0}"/>
              </a:ext>
            </a:extLst>
          </p:cNvPr>
          <p:cNvSpPr txBox="1"/>
          <p:nvPr/>
        </p:nvSpPr>
        <p:spPr>
          <a:xfrm>
            <a:off x="1168035" y="423847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3A9A50C-8C35-4485-BEBA-901963D04940}"/>
              </a:ext>
            </a:extLst>
          </p:cNvPr>
          <p:cNvSpPr txBox="1"/>
          <p:nvPr/>
        </p:nvSpPr>
        <p:spPr>
          <a:xfrm>
            <a:off x="737887" y="4700138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034E013-21EB-4DD9-AC19-6B24281BD2BB}"/>
              </a:ext>
            </a:extLst>
          </p:cNvPr>
          <p:cNvSpPr txBox="1"/>
          <p:nvPr/>
        </p:nvSpPr>
        <p:spPr>
          <a:xfrm>
            <a:off x="9089358" y="423847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7D09562-AE7A-4B84-8E46-5AC3D81B1A68}"/>
              </a:ext>
            </a:extLst>
          </p:cNvPr>
          <p:cNvSpPr txBox="1"/>
          <p:nvPr/>
        </p:nvSpPr>
        <p:spPr>
          <a:xfrm>
            <a:off x="8659210" y="4700138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6715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9DA75FC-B794-42F9-B05D-864AD223FF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sp>
        <p:nvSpPr>
          <p:cNvPr id="3" name="泪滴形 2">
            <a:extLst>
              <a:ext uri="{FF2B5EF4-FFF2-40B4-BE49-F238E27FC236}">
                <a16:creationId xmlns:a16="http://schemas.microsoft.com/office/drawing/2014/main" id="{65055E8F-93FB-423C-AC3B-0CD242A42D9C}"/>
              </a:ext>
            </a:extLst>
          </p:cNvPr>
          <p:cNvSpPr/>
          <p:nvPr/>
        </p:nvSpPr>
        <p:spPr>
          <a:xfrm>
            <a:off x="4673042" y="4000903"/>
            <a:ext cx="1382408" cy="1382408"/>
          </a:xfrm>
          <a:prstGeom prst="teardrop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泪滴形 3">
            <a:extLst>
              <a:ext uri="{FF2B5EF4-FFF2-40B4-BE49-F238E27FC236}">
                <a16:creationId xmlns:a16="http://schemas.microsoft.com/office/drawing/2014/main" id="{941776EA-A308-4D75-82ED-B73C6584FFED}"/>
              </a:ext>
            </a:extLst>
          </p:cNvPr>
          <p:cNvSpPr/>
          <p:nvPr/>
        </p:nvSpPr>
        <p:spPr>
          <a:xfrm flipH="1">
            <a:off x="6133207" y="4000903"/>
            <a:ext cx="1382408" cy="1382408"/>
          </a:xfrm>
          <a:prstGeom prst="teardrop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泪滴形 7">
            <a:extLst>
              <a:ext uri="{FF2B5EF4-FFF2-40B4-BE49-F238E27FC236}">
                <a16:creationId xmlns:a16="http://schemas.microsoft.com/office/drawing/2014/main" id="{5D6BEC23-B0AC-4492-83F6-55F60CF8787F}"/>
              </a:ext>
            </a:extLst>
          </p:cNvPr>
          <p:cNvSpPr/>
          <p:nvPr/>
        </p:nvSpPr>
        <p:spPr>
          <a:xfrm flipV="1">
            <a:off x="4673042" y="2570093"/>
            <a:ext cx="1382408" cy="1382408"/>
          </a:xfrm>
          <a:prstGeom prst="teardrop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泪滴形 13">
            <a:extLst>
              <a:ext uri="{FF2B5EF4-FFF2-40B4-BE49-F238E27FC236}">
                <a16:creationId xmlns:a16="http://schemas.microsoft.com/office/drawing/2014/main" id="{6BA10349-F50E-4544-B378-9663A6AEE80B}"/>
              </a:ext>
            </a:extLst>
          </p:cNvPr>
          <p:cNvSpPr/>
          <p:nvPr/>
        </p:nvSpPr>
        <p:spPr>
          <a:xfrm flipH="1" flipV="1">
            <a:off x="6133207" y="2570093"/>
            <a:ext cx="1382408" cy="1382408"/>
          </a:xfrm>
          <a:prstGeom prst="teardrop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20" name="Group 75">
            <a:extLst>
              <a:ext uri="{FF2B5EF4-FFF2-40B4-BE49-F238E27FC236}">
                <a16:creationId xmlns:a16="http://schemas.microsoft.com/office/drawing/2014/main" id="{6ED4A34A-A58D-4F7A-AD0F-89E0D27C4948}"/>
              </a:ext>
            </a:extLst>
          </p:cNvPr>
          <p:cNvGrpSpPr/>
          <p:nvPr/>
        </p:nvGrpSpPr>
        <p:grpSpPr>
          <a:xfrm>
            <a:off x="6570176" y="2988832"/>
            <a:ext cx="474691" cy="462672"/>
            <a:chOff x="4080141" y="798258"/>
            <a:chExt cx="328062" cy="319755"/>
          </a:xfrm>
          <a:noFill/>
        </p:grpSpPr>
        <p:sp>
          <p:nvSpPr>
            <p:cNvPr id="18" name="Freeform 76">
              <a:extLst>
                <a:ext uri="{FF2B5EF4-FFF2-40B4-BE49-F238E27FC236}">
                  <a16:creationId xmlns:a16="http://schemas.microsoft.com/office/drawing/2014/main" id="{CB3C6E43-B70D-4652-A4C4-77AF32C51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141" y="823174"/>
              <a:ext cx="294839" cy="294839"/>
            </a:xfrm>
            <a:custGeom>
              <a:avLst/>
              <a:gdLst/>
              <a:ahLst/>
              <a:cxnLst>
                <a:cxn ang="0">
                  <a:pos x="141" y="141"/>
                </a:cxn>
                <a:cxn ang="0">
                  <a:pos x="284" y="141"/>
                </a:cxn>
                <a:cxn ang="0">
                  <a:pos x="284" y="141"/>
                </a:cxn>
                <a:cxn ang="0">
                  <a:pos x="283" y="156"/>
                </a:cxn>
                <a:cxn ang="0">
                  <a:pos x="281" y="170"/>
                </a:cxn>
                <a:cxn ang="0">
                  <a:pos x="277" y="185"/>
                </a:cxn>
                <a:cxn ang="0">
                  <a:pos x="274" y="197"/>
                </a:cxn>
                <a:cxn ang="0">
                  <a:pos x="266" y="210"/>
                </a:cxn>
                <a:cxn ang="0">
                  <a:pos x="259" y="221"/>
                </a:cxn>
                <a:cxn ang="0">
                  <a:pos x="252" y="232"/>
                </a:cxn>
                <a:cxn ang="0">
                  <a:pos x="243" y="243"/>
                </a:cxn>
                <a:cxn ang="0">
                  <a:pos x="232" y="252"/>
                </a:cxn>
                <a:cxn ang="0">
                  <a:pos x="221" y="259"/>
                </a:cxn>
                <a:cxn ang="0">
                  <a:pos x="210" y="266"/>
                </a:cxn>
                <a:cxn ang="0">
                  <a:pos x="197" y="273"/>
                </a:cxn>
                <a:cxn ang="0">
                  <a:pos x="185" y="277"/>
                </a:cxn>
                <a:cxn ang="0">
                  <a:pos x="170" y="281"/>
                </a:cxn>
                <a:cxn ang="0">
                  <a:pos x="156" y="283"/>
                </a:cxn>
                <a:cxn ang="0">
                  <a:pos x="141" y="284"/>
                </a:cxn>
                <a:cxn ang="0">
                  <a:pos x="141" y="284"/>
                </a:cxn>
                <a:cxn ang="0">
                  <a:pos x="127" y="283"/>
                </a:cxn>
                <a:cxn ang="0">
                  <a:pos x="112" y="281"/>
                </a:cxn>
                <a:cxn ang="0">
                  <a:pos x="100" y="277"/>
                </a:cxn>
                <a:cxn ang="0">
                  <a:pos x="87" y="273"/>
                </a:cxn>
                <a:cxn ang="0">
                  <a:pos x="74" y="266"/>
                </a:cxn>
                <a:cxn ang="0">
                  <a:pos x="62" y="259"/>
                </a:cxn>
                <a:cxn ang="0">
                  <a:pos x="51" y="252"/>
                </a:cxn>
                <a:cxn ang="0">
                  <a:pos x="42" y="243"/>
                </a:cxn>
                <a:cxn ang="0">
                  <a:pos x="33" y="232"/>
                </a:cxn>
                <a:cxn ang="0">
                  <a:pos x="23" y="221"/>
                </a:cxn>
                <a:cxn ang="0">
                  <a:pos x="16" y="210"/>
                </a:cxn>
                <a:cxn ang="0">
                  <a:pos x="11" y="197"/>
                </a:cxn>
                <a:cxn ang="0">
                  <a:pos x="5" y="185"/>
                </a:cxn>
                <a:cxn ang="0">
                  <a:pos x="2" y="170"/>
                </a:cxn>
                <a:cxn ang="0">
                  <a:pos x="0" y="156"/>
                </a:cxn>
                <a:cxn ang="0">
                  <a:pos x="0" y="141"/>
                </a:cxn>
                <a:cxn ang="0">
                  <a:pos x="0" y="141"/>
                </a:cxn>
                <a:cxn ang="0">
                  <a:pos x="0" y="127"/>
                </a:cxn>
                <a:cxn ang="0">
                  <a:pos x="2" y="114"/>
                </a:cxn>
                <a:cxn ang="0">
                  <a:pos x="5" y="99"/>
                </a:cxn>
                <a:cxn ang="0">
                  <a:pos x="11" y="87"/>
                </a:cxn>
                <a:cxn ang="0">
                  <a:pos x="16" y="74"/>
                </a:cxn>
                <a:cxn ang="0">
                  <a:pos x="23" y="63"/>
                </a:cxn>
                <a:cxn ang="0">
                  <a:pos x="33" y="52"/>
                </a:cxn>
                <a:cxn ang="0">
                  <a:pos x="42" y="41"/>
                </a:cxn>
                <a:cxn ang="0">
                  <a:pos x="51" y="32"/>
                </a:cxn>
                <a:cxn ang="0">
                  <a:pos x="62" y="23"/>
                </a:cxn>
                <a:cxn ang="0">
                  <a:pos x="74" y="16"/>
                </a:cxn>
                <a:cxn ang="0">
                  <a:pos x="87" y="11"/>
                </a:cxn>
                <a:cxn ang="0">
                  <a:pos x="100" y="7"/>
                </a:cxn>
                <a:cxn ang="0">
                  <a:pos x="112" y="3"/>
                </a:cxn>
                <a:cxn ang="0">
                  <a:pos x="127" y="0"/>
                </a:cxn>
                <a:cxn ang="0">
                  <a:pos x="141" y="0"/>
                </a:cxn>
                <a:cxn ang="0">
                  <a:pos x="141" y="141"/>
                </a:cxn>
              </a:cxnLst>
              <a:rect l="0" t="0" r="r" b="b"/>
              <a:pathLst>
                <a:path w="284" h="284">
                  <a:moveTo>
                    <a:pt x="141" y="141"/>
                  </a:moveTo>
                  <a:lnTo>
                    <a:pt x="284" y="141"/>
                  </a:lnTo>
                  <a:lnTo>
                    <a:pt x="284" y="141"/>
                  </a:lnTo>
                  <a:lnTo>
                    <a:pt x="283" y="156"/>
                  </a:lnTo>
                  <a:lnTo>
                    <a:pt x="281" y="170"/>
                  </a:lnTo>
                  <a:lnTo>
                    <a:pt x="277" y="185"/>
                  </a:lnTo>
                  <a:lnTo>
                    <a:pt x="274" y="197"/>
                  </a:lnTo>
                  <a:lnTo>
                    <a:pt x="266" y="210"/>
                  </a:lnTo>
                  <a:lnTo>
                    <a:pt x="259" y="221"/>
                  </a:lnTo>
                  <a:lnTo>
                    <a:pt x="252" y="232"/>
                  </a:lnTo>
                  <a:lnTo>
                    <a:pt x="243" y="243"/>
                  </a:lnTo>
                  <a:lnTo>
                    <a:pt x="232" y="252"/>
                  </a:lnTo>
                  <a:lnTo>
                    <a:pt x="221" y="259"/>
                  </a:lnTo>
                  <a:lnTo>
                    <a:pt x="210" y="266"/>
                  </a:lnTo>
                  <a:lnTo>
                    <a:pt x="197" y="273"/>
                  </a:lnTo>
                  <a:lnTo>
                    <a:pt x="185" y="277"/>
                  </a:lnTo>
                  <a:lnTo>
                    <a:pt x="170" y="281"/>
                  </a:lnTo>
                  <a:lnTo>
                    <a:pt x="156" y="283"/>
                  </a:lnTo>
                  <a:lnTo>
                    <a:pt x="141" y="284"/>
                  </a:lnTo>
                  <a:lnTo>
                    <a:pt x="141" y="284"/>
                  </a:lnTo>
                  <a:lnTo>
                    <a:pt x="127" y="283"/>
                  </a:lnTo>
                  <a:lnTo>
                    <a:pt x="112" y="281"/>
                  </a:lnTo>
                  <a:lnTo>
                    <a:pt x="100" y="277"/>
                  </a:lnTo>
                  <a:lnTo>
                    <a:pt x="87" y="273"/>
                  </a:lnTo>
                  <a:lnTo>
                    <a:pt x="74" y="266"/>
                  </a:lnTo>
                  <a:lnTo>
                    <a:pt x="62" y="259"/>
                  </a:lnTo>
                  <a:lnTo>
                    <a:pt x="51" y="252"/>
                  </a:lnTo>
                  <a:lnTo>
                    <a:pt x="42" y="243"/>
                  </a:lnTo>
                  <a:lnTo>
                    <a:pt x="33" y="232"/>
                  </a:lnTo>
                  <a:lnTo>
                    <a:pt x="23" y="221"/>
                  </a:lnTo>
                  <a:lnTo>
                    <a:pt x="16" y="210"/>
                  </a:lnTo>
                  <a:lnTo>
                    <a:pt x="11" y="197"/>
                  </a:lnTo>
                  <a:lnTo>
                    <a:pt x="5" y="185"/>
                  </a:lnTo>
                  <a:lnTo>
                    <a:pt x="2" y="170"/>
                  </a:lnTo>
                  <a:lnTo>
                    <a:pt x="0" y="156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27"/>
                  </a:lnTo>
                  <a:lnTo>
                    <a:pt x="2" y="114"/>
                  </a:lnTo>
                  <a:lnTo>
                    <a:pt x="5" y="99"/>
                  </a:lnTo>
                  <a:lnTo>
                    <a:pt x="11" y="87"/>
                  </a:lnTo>
                  <a:lnTo>
                    <a:pt x="16" y="74"/>
                  </a:lnTo>
                  <a:lnTo>
                    <a:pt x="23" y="63"/>
                  </a:lnTo>
                  <a:lnTo>
                    <a:pt x="33" y="52"/>
                  </a:lnTo>
                  <a:lnTo>
                    <a:pt x="42" y="41"/>
                  </a:lnTo>
                  <a:lnTo>
                    <a:pt x="51" y="32"/>
                  </a:lnTo>
                  <a:lnTo>
                    <a:pt x="62" y="23"/>
                  </a:lnTo>
                  <a:lnTo>
                    <a:pt x="74" y="16"/>
                  </a:lnTo>
                  <a:lnTo>
                    <a:pt x="87" y="11"/>
                  </a:lnTo>
                  <a:lnTo>
                    <a:pt x="100" y="7"/>
                  </a:lnTo>
                  <a:lnTo>
                    <a:pt x="112" y="3"/>
                  </a:lnTo>
                  <a:lnTo>
                    <a:pt x="127" y="0"/>
                  </a:lnTo>
                  <a:lnTo>
                    <a:pt x="141" y="0"/>
                  </a:lnTo>
                  <a:lnTo>
                    <a:pt x="141" y="141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9" name="Freeform 77">
              <a:extLst>
                <a:ext uri="{FF2B5EF4-FFF2-40B4-BE49-F238E27FC236}">
                  <a16:creationId xmlns:a16="http://schemas.microsoft.com/office/drawing/2014/main" id="{8378B6F3-B811-4C64-89F2-0629732C75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0783" y="798258"/>
              <a:ext cx="147420" cy="147420"/>
            </a:xfrm>
            <a:custGeom>
              <a:avLst/>
              <a:gdLst/>
              <a:ahLst/>
              <a:cxnLst>
                <a:cxn ang="0">
                  <a:pos x="0" y="142"/>
                </a:cxn>
                <a:cxn ang="0">
                  <a:pos x="141" y="142"/>
                </a:cxn>
                <a:cxn ang="0">
                  <a:pos x="141" y="142"/>
                </a:cxn>
                <a:cxn ang="0">
                  <a:pos x="141" y="127"/>
                </a:cxn>
                <a:cxn ang="0">
                  <a:pos x="139" y="113"/>
                </a:cxn>
                <a:cxn ang="0">
                  <a:pos x="136" y="100"/>
                </a:cxn>
                <a:cxn ang="0">
                  <a:pos x="130" y="87"/>
                </a:cxn>
                <a:cxn ang="0">
                  <a:pos x="125" y="74"/>
                </a:cxn>
                <a:cxn ang="0">
                  <a:pos x="118" y="62"/>
                </a:cxn>
                <a:cxn ang="0">
                  <a:pos x="109" y="51"/>
                </a:cxn>
                <a:cxn ang="0">
                  <a:pos x="100" y="42"/>
                </a:cxn>
                <a:cxn ang="0">
                  <a:pos x="91" y="33"/>
                </a:cxn>
                <a:cxn ang="0">
                  <a:pos x="80" y="24"/>
                </a:cxn>
                <a:cxn ang="0">
                  <a:pos x="67" y="16"/>
                </a:cxn>
                <a:cxn ang="0">
                  <a:pos x="54" y="11"/>
                </a:cxn>
                <a:cxn ang="0">
                  <a:pos x="42" y="6"/>
                </a:cxn>
                <a:cxn ang="0">
                  <a:pos x="29" y="2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142"/>
                </a:cxn>
              </a:cxnLst>
              <a:rect l="0" t="0" r="r" b="b"/>
              <a:pathLst>
                <a:path w="141" h="142">
                  <a:moveTo>
                    <a:pt x="0" y="142"/>
                  </a:moveTo>
                  <a:lnTo>
                    <a:pt x="141" y="142"/>
                  </a:lnTo>
                  <a:lnTo>
                    <a:pt x="141" y="142"/>
                  </a:lnTo>
                  <a:lnTo>
                    <a:pt x="141" y="127"/>
                  </a:lnTo>
                  <a:lnTo>
                    <a:pt x="139" y="113"/>
                  </a:lnTo>
                  <a:lnTo>
                    <a:pt x="136" y="100"/>
                  </a:lnTo>
                  <a:lnTo>
                    <a:pt x="130" y="87"/>
                  </a:lnTo>
                  <a:lnTo>
                    <a:pt x="125" y="74"/>
                  </a:lnTo>
                  <a:lnTo>
                    <a:pt x="118" y="62"/>
                  </a:lnTo>
                  <a:lnTo>
                    <a:pt x="109" y="51"/>
                  </a:lnTo>
                  <a:lnTo>
                    <a:pt x="100" y="42"/>
                  </a:lnTo>
                  <a:lnTo>
                    <a:pt x="91" y="33"/>
                  </a:lnTo>
                  <a:lnTo>
                    <a:pt x="80" y="24"/>
                  </a:lnTo>
                  <a:lnTo>
                    <a:pt x="67" y="16"/>
                  </a:lnTo>
                  <a:lnTo>
                    <a:pt x="54" y="11"/>
                  </a:lnTo>
                  <a:lnTo>
                    <a:pt x="42" y="6"/>
                  </a:lnTo>
                  <a:lnTo>
                    <a:pt x="29" y="2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142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22" name="Freeform 95">
            <a:extLst>
              <a:ext uri="{FF2B5EF4-FFF2-40B4-BE49-F238E27FC236}">
                <a16:creationId xmlns:a16="http://schemas.microsoft.com/office/drawing/2014/main" id="{50CF54FB-AB53-440B-93A2-BD0A138B59F9}"/>
              </a:ext>
            </a:extLst>
          </p:cNvPr>
          <p:cNvSpPr>
            <a:spLocks noEditPoints="1"/>
          </p:cNvSpPr>
          <p:nvPr/>
        </p:nvSpPr>
        <p:spPr bwMode="auto">
          <a:xfrm>
            <a:off x="5156188" y="4435767"/>
            <a:ext cx="492715" cy="435635"/>
          </a:xfrm>
          <a:custGeom>
            <a:avLst/>
            <a:gdLst/>
            <a:ahLst/>
            <a:cxnLst>
              <a:cxn ang="0">
                <a:pos x="296" y="7"/>
              </a:cxn>
              <a:cxn ang="0">
                <a:pos x="285" y="5"/>
              </a:cxn>
              <a:cxn ang="0">
                <a:pos x="279" y="11"/>
              </a:cxn>
              <a:cxn ang="0">
                <a:pos x="276" y="16"/>
              </a:cxn>
              <a:cxn ang="0">
                <a:pos x="196" y="94"/>
              </a:cxn>
              <a:cxn ang="0">
                <a:pos x="192" y="112"/>
              </a:cxn>
              <a:cxn ang="0">
                <a:pos x="200" y="121"/>
              </a:cxn>
              <a:cxn ang="0">
                <a:pos x="129" y="83"/>
              </a:cxn>
              <a:cxn ang="0">
                <a:pos x="131" y="58"/>
              </a:cxn>
              <a:cxn ang="0">
                <a:pos x="124" y="33"/>
              </a:cxn>
              <a:cxn ang="0">
                <a:pos x="113" y="18"/>
              </a:cxn>
              <a:cxn ang="0">
                <a:pos x="91" y="4"/>
              </a:cxn>
              <a:cxn ang="0">
                <a:pos x="66" y="0"/>
              </a:cxn>
              <a:cxn ang="0">
                <a:pos x="86" y="40"/>
              </a:cxn>
              <a:cxn ang="0">
                <a:pos x="2" y="49"/>
              </a:cxn>
              <a:cxn ang="0">
                <a:pos x="0" y="65"/>
              </a:cxn>
              <a:cxn ang="0">
                <a:pos x="4" y="91"/>
              </a:cxn>
              <a:cxn ang="0">
                <a:pos x="18" y="112"/>
              </a:cxn>
              <a:cxn ang="0">
                <a:pos x="35" y="123"/>
              </a:cxn>
              <a:cxn ang="0">
                <a:pos x="60" y="131"/>
              </a:cxn>
              <a:cxn ang="0">
                <a:pos x="86" y="129"/>
              </a:cxn>
              <a:cxn ang="0">
                <a:pos x="89" y="234"/>
              </a:cxn>
              <a:cxn ang="0">
                <a:pos x="47" y="281"/>
              </a:cxn>
              <a:cxn ang="0">
                <a:pos x="104" y="248"/>
              </a:cxn>
              <a:cxn ang="0">
                <a:pos x="240" y="281"/>
              </a:cxn>
              <a:cxn ang="0">
                <a:pos x="250" y="288"/>
              </a:cxn>
              <a:cxn ang="0">
                <a:pos x="261" y="290"/>
              </a:cxn>
              <a:cxn ang="0">
                <a:pos x="278" y="285"/>
              </a:cxn>
              <a:cxn ang="0">
                <a:pos x="287" y="277"/>
              </a:cxn>
              <a:cxn ang="0">
                <a:pos x="292" y="259"/>
              </a:cxn>
              <a:cxn ang="0">
                <a:pos x="287" y="243"/>
              </a:cxn>
              <a:cxn ang="0">
                <a:pos x="212" y="134"/>
              </a:cxn>
              <a:cxn ang="0">
                <a:pos x="229" y="136"/>
              </a:cxn>
              <a:cxn ang="0">
                <a:pos x="314" y="60"/>
              </a:cxn>
              <a:cxn ang="0">
                <a:pos x="316" y="56"/>
              </a:cxn>
              <a:cxn ang="0">
                <a:pos x="321" y="53"/>
              </a:cxn>
              <a:cxn ang="0">
                <a:pos x="328" y="47"/>
              </a:cxn>
              <a:cxn ang="0">
                <a:pos x="325" y="36"/>
              </a:cxn>
              <a:cxn ang="0">
                <a:pos x="263" y="252"/>
              </a:cxn>
              <a:cxn ang="0">
                <a:pos x="276" y="259"/>
              </a:cxn>
              <a:cxn ang="0">
                <a:pos x="276" y="268"/>
              </a:cxn>
              <a:cxn ang="0">
                <a:pos x="263" y="276"/>
              </a:cxn>
              <a:cxn ang="0">
                <a:pos x="256" y="272"/>
              </a:cxn>
              <a:cxn ang="0">
                <a:pos x="252" y="265"/>
              </a:cxn>
              <a:cxn ang="0">
                <a:pos x="260" y="254"/>
              </a:cxn>
              <a:cxn ang="0">
                <a:pos x="221" y="98"/>
              </a:cxn>
              <a:cxn ang="0">
                <a:pos x="278" y="42"/>
              </a:cxn>
              <a:cxn ang="0">
                <a:pos x="234" y="111"/>
              </a:cxn>
              <a:cxn ang="0">
                <a:pos x="240" y="116"/>
              </a:cxn>
            </a:cxnLst>
            <a:rect l="0" t="0" r="r" b="b"/>
            <a:pathLst>
              <a:path w="328" h="290">
                <a:moveTo>
                  <a:pt x="325" y="36"/>
                </a:moveTo>
                <a:lnTo>
                  <a:pt x="296" y="7"/>
                </a:lnTo>
                <a:lnTo>
                  <a:pt x="296" y="7"/>
                </a:lnTo>
                <a:lnTo>
                  <a:pt x="292" y="5"/>
                </a:lnTo>
                <a:lnTo>
                  <a:pt x="289" y="4"/>
                </a:lnTo>
                <a:lnTo>
                  <a:pt x="285" y="5"/>
                </a:lnTo>
                <a:lnTo>
                  <a:pt x="281" y="7"/>
                </a:lnTo>
                <a:lnTo>
                  <a:pt x="281" y="7"/>
                </a:lnTo>
                <a:lnTo>
                  <a:pt x="279" y="11"/>
                </a:lnTo>
                <a:lnTo>
                  <a:pt x="279" y="16"/>
                </a:lnTo>
                <a:lnTo>
                  <a:pt x="279" y="16"/>
                </a:lnTo>
                <a:lnTo>
                  <a:pt x="276" y="16"/>
                </a:lnTo>
                <a:lnTo>
                  <a:pt x="272" y="18"/>
                </a:lnTo>
                <a:lnTo>
                  <a:pt x="272" y="18"/>
                </a:lnTo>
                <a:lnTo>
                  <a:pt x="196" y="94"/>
                </a:lnTo>
                <a:lnTo>
                  <a:pt x="196" y="94"/>
                </a:lnTo>
                <a:lnTo>
                  <a:pt x="196" y="103"/>
                </a:lnTo>
                <a:lnTo>
                  <a:pt x="192" y="112"/>
                </a:lnTo>
                <a:lnTo>
                  <a:pt x="200" y="121"/>
                </a:lnTo>
                <a:lnTo>
                  <a:pt x="200" y="121"/>
                </a:lnTo>
                <a:lnTo>
                  <a:pt x="200" y="121"/>
                </a:lnTo>
                <a:lnTo>
                  <a:pt x="183" y="138"/>
                </a:lnTo>
                <a:lnTo>
                  <a:pt x="129" y="83"/>
                </a:lnTo>
                <a:lnTo>
                  <a:pt x="129" y="83"/>
                </a:lnTo>
                <a:lnTo>
                  <a:pt x="131" y="74"/>
                </a:lnTo>
                <a:lnTo>
                  <a:pt x="131" y="67"/>
                </a:lnTo>
                <a:lnTo>
                  <a:pt x="131" y="58"/>
                </a:lnTo>
                <a:lnTo>
                  <a:pt x="129" y="49"/>
                </a:lnTo>
                <a:lnTo>
                  <a:pt x="127" y="42"/>
                </a:lnTo>
                <a:lnTo>
                  <a:pt x="124" y="33"/>
                </a:lnTo>
                <a:lnTo>
                  <a:pt x="118" y="25"/>
                </a:lnTo>
                <a:lnTo>
                  <a:pt x="113" y="18"/>
                </a:lnTo>
                <a:lnTo>
                  <a:pt x="113" y="18"/>
                </a:lnTo>
                <a:lnTo>
                  <a:pt x="105" y="13"/>
                </a:lnTo>
                <a:lnTo>
                  <a:pt x="98" y="9"/>
                </a:lnTo>
                <a:lnTo>
                  <a:pt x="91" y="4"/>
                </a:lnTo>
                <a:lnTo>
                  <a:pt x="82" y="2"/>
                </a:lnTo>
                <a:lnTo>
                  <a:pt x="73" y="0"/>
                </a:lnTo>
                <a:lnTo>
                  <a:pt x="66" y="0"/>
                </a:lnTo>
                <a:lnTo>
                  <a:pt x="57" y="0"/>
                </a:lnTo>
                <a:lnTo>
                  <a:pt x="47" y="2"/>
                </a:lnTo>
                <a:lnTo>
                  <a:pt x="86" y="40"/>
                </a:lnTo>
                <a:lnTo>
                  <a:pt x="76" y="76"/>
                </a:lnTo>
                <a:lnTo>
                  <a:pt x="38" y="85"/>
                </a:lnTo>
                <a:lnTo>
                  <a:pt x="2" y="49"/>
                </a:lnTo>
                <a:lnTo>
                  <a:pt x="2" y="49"/>
                </a:lnTo>
                <a:lnTo>
                  <a:pt x="0" y="56"/>
                </a:lnTo>
                <a:lnTo>
                  <a:pt x="0" y="65"/>
                </a:lnTo>
                <a:lnTo>
                  <a:pt x="0" y="74"/>
                </a:lnTo>
                <a:lnTo>
                  <a:pt x="2" y="82"/>
                </a:lnTo>
                <a:lnTo>
                  <a:pt x="4" y="91"/>
                </a:lnTo>
                <a:lnTo>
                  <a:pt x="8" y="98"/>
                </a:lnTo>
                <a:lnTo>
                  <a:pt x="13" y="105"/>
                </a:lnTo>
                <a:lnTo>
                  <a:pt x="18" y="112"/>
                </a:lnTo>
                <a:lnTo>
                  <a:pt x="18" y="112"/>
                </a:lnTo>
                <a:lnTo>
                  <a:pt x="26" y="118"/>
                </a:lnTo>
                <a:lnTo>
                  <a:pt x="35" y="123"/>
                </a:lnTo>
                <a:lnTo>
                  <a:pt x="42" y="127"/>
                </a:lnTo>
                <a:lnTo>
                  <a:pt x="51" y="129"/>
                </a:lnTo>
                <a:lnTo>
                  <a:pt x="60" y="131"/>
                </a:lnTo>
                <a:lnTo>
                  <a:pt x="69" y="131"/>
                </a:lnTo>
                <a:lnTo>
                  <a:pt x="76" y="131"/>
                </a:lnTo>
                <a:lnTo>
                  <a:pt x="86" y="129"/>
                </a:lnTo>
                <a:lnTo>
                  <a:pt x="86" y="129"/>
                </a:lnTo>
                <a:lnTo>
                  <a:pt x="140" y="181"/>
                </a:lnTo>
                <a:lnTo>
                  <a:pt x="89" y="234"/>
                </a:lnTo>
                <a:lnTo>
                  <a:pt x="86" y="230"/>
                </a:lnTo>
                <a:lnTo>
                  <a:pt x="71" y="243"/>
                </a:lnTo>
                <a:lnTo>
                  <a:pt x="47" y="281"/>
                </a:lnTo>
                <a:lnTo>
                  <a:pt x="53" y="286"/>
                </a:lnTo>
                <a:lnTo>
                  <a:pt x="91" y="263"/>
                </a:lnTo>
                <a:lnTo>
                  <a:pt x="104" y="248"/>
                </a:lnTo>
                <a:lnTo>
                  <a:pt x="100" y="245"/>
                </a:lnTo>
                <a:lnTo>
                  <a:pt x="153" y="194"/>
                </a:lnTo>
                <a:lnTo>
                  <a:pt x="240" y="281"/>
                </a:lnTo>
                <a:lnTo>
                  <a:pt x="240" y="281"/>
                </a:lnTo>
                <a:lnTo>
                  <a:pt x="245" y="285"/>
                </a:lnTo>
                <a:lnTo>
                  <a:pt x="250" y="288"/>
                </a:lnTo>
                <a:lnTo>
                  <a:pt x="256" y="290"/>
                </a:lnTo>
                <a:lnTo>
                  <a:pt x="261" y="290"/>
                </a:lnTo>
                <a:lnTo>
                  <a:pt x="261" y="290"/>
                </a:lnTo>
                <a:lnTo>
                  <a:pt x="267" y="290"/>
                </a:lnTo>
                <a:lnTo>
                  <a:pt x="272" y="288"/>
                </a:lnTo>
                <a:lnTo>
                  <a:pt x="278" y="285"/>
                </a:lnTo>
                <a:lnTo>
                  <a:pt x="283" y="281"/>
                </a:lnTo>
                <a:lnTo>
                  <a:pt x="283" y="281"/>
                </a:lnTo>
                <a:lnTo>
                  <a:pt x="287" y="277"/>
                </a:lnTo>
                <a:lnTo>
                  <a:pt x="290" y="272"/>
                </a:lnTo>
                <a:lnTo>
                  <a:pt x="292" y="265"/>
                </a:lnTo>
                <a:lnTo>
                  <a:pt x="292" y="259"/>
                </a:lnTo>
                <a:lnTo>
                  <a:pt x="292" y="254"/>
                </a:lnTo>
                <a:lnTo>
                  <a:pt x="290" y="248"/>
                </a:lnTo>
                <a:lnTo>
                  <a:pt x="287" y="243"/>
                </a:lnTo>
                <a:lnTo>
                  <a:pt x="283" y="237"/>
                </a:lnTo>
                <a:lnTo>
                  <a:pt x="196" y="150"/>
                </a:lnTo>
                <a:lnTo>
                  <a:pt x="212" y="134"/>
                </a:lnTo>
                <a:lnTo>
                  <a:pt x="220" y="141"/>
                </a:lnTo>
                <a:lnTo>
                  <a:pt x="220" y="141"/>
                </a:lnTo>
                <a:lnTo>
                  <a:pt x="229" y="136"/>
                </a:lnTo>
                <a:lnTo>
                  <a:pt x="240" y="136"/>
                </a:lnTo>
                <a:lnTo>
                  <a:pt x="314" y="62"/>
                </a:lnTo>
                <a:lnTo>
                  <a:pt x="314" y="60"/>
                </a:lnTo>
                <a:lnTo>
                  <a:pt x="314" y="60"/>
                </a:lnTo>
                <a:lnTo>
                  <a:pt x="314" y="60"/>
                </a:lnTo>
                <a:lnTo>
                  <a:pt x="316" y="56"/>
                </a:lnTo>
                <a:lnTo>
                  <a:pt x="318" y="54"/>
                </a:lnTo>
                <a:lnTo>
                  <a:pt x="318" y="54"/>
                </a:lnTo>
                <a:lnTo>
                  <a:pt x="321" y="53"/>
                </a:lnTo>
                <a:lnTo>
                  <a:pt x="325" y="51"/>
                </a:lnTo>
                <a:lnTo>
                  <a:pt x="325" y="51"/>
                </a:lnTo>
                <a:lnTo>
                  <a:pt x="328" y="47"/>
                </a:lnTo>
                <a:lnTo>
                  <a:pt x="328" y="44"/>
                </a:lnTo>
                <a:lnTo>
                  <a:pt x="328" y="40"/>
                </a:lnTo>
                <a:lnTo>
                  <a:pt x="325" y="36"/>
                </a:lnTo>
                <a:lnTo>
                  <a:pt x="325" y="36"/>
                </a:lnTo>
                <a:close/>
                <a:moveTo>
                  <a:pt x="263" y="252"/>
                </a:moveTo>
                <a:lnTo>
                  <a:pt x="263" y="252"/>
                </a:lnTo>
                <a:lnTo>
                  <a:pt x="269" y="254"/>
                </a:lnTo>
                <a:lnTo>
                  <a:pt x="272" y="256"/>
                </a:lnTo>
                <a:lnTo>
                  <a:pt x="276" y="259"/>
                </a:lnTo>
                <a:lnTo>
                  <a:pt x="276" y="265"/>
                </a:lnTo>
                <a:lnTo>
                  <a:pt x="276" y="265"/>
                </a:lnTo>
                <a:lnTo>
                  <a:pt x="276" y="268"/>
                </a:lnTo>
                <a:lnTo>
                  <a:pt x="272" y="272"/>
                </a:lnTo>
                <a:lnTo>
                  <a:pt x="269" y="276"/>
                </a:lnTo>
                <a:lnTo>
                  <a:pt x="263" y="276"/>
                </a:lnTo>
                <a:lnTo>
                  <a:pt x="263" y="276"/>
                </a:lnTo>
                <a:lnTo>
                  <a:pt x="260" y="276"/>
                </a:lnTo>
                <a:lnTo>
                  <a:pt x="256" y="272"/>
                </a:lnTo>
                <a:lnTo>
                  <a:pt x="252" y="268"/>
                </a:lnTo>
                <a:lnTo>
                  <a:pt x="252" y="265"/>
                </a:lnTo>
                <a:lnTo>
                  <a:pt x="252" y="265"/>
                </a:lnTo>
                <a:lnTo>
                  <a:pt x="252" y="259"/>
                </a:lnTo>
                <a:lnTo>
                  <a:pt x="256" y="256"/>
                </a:lnTo>
                <a:lnTo>
                  <a:pt x="260" y="254"/>
                </a:lnTo>
                <a:lnTo>
                  <a:pt x="263" y="252"/>
                </a:lnTo>
                <a:lnTo>
                  <a:pt x="263" y="252"/>
                </a:lnTo>
                <a:close/>
                <a:moveTo>
                  <a:pt x="221" y="98"/>
                </a:moveTo>
                <a:lnTo>
                  <a:pt x="216" y="92"/>
                </a:lnTo>
                <a:lnTo>
                  <a:pt x="272" y="36"/>
                </a:lnTo>
                <a:lnTo>
                  <a:pt x="278" y="42"/>
                </a:lnTo>
                <a:lnTo>
                  <a:pt x="221" y="98"/>
                </a:lnTo>
                <a:close/>
                <a:moveTo>
                  <a:pt x="240" y="116"/>
                </a:moveTo>
                <a:lnTo>
                  <a:pt x="234" y="111"/>
                </a:lnTo>
                <a:lnTo>
                  <a:pt x="290" y="54"/>
                </a:lnTo>
                <a:lnTo>
                  <a:pt x="296" y="60"/>
                </a:lnTo>
                <a:lnTo>
                  <a:pt x="240" y="116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>
              <a:solidFill>
                <a:schemeClr val="bg1"/>
              </a:solidFill>
            </a:endParaRPr>
          </a:p>
        </p:txBody>
      </p:sp>
      <p:grpSp>
        <p:nvGrpSpPr>
          <p:cNvPr id="27" name="Group 77">
            <a:extLst>
              <a:ext uri="{FF2B5EF4-FFF2-40B4-BE49-F238E27FC236}">
                <a16:creationId xmlns:a16="http://schemas.microsoft.com/office/drawing/2014/main" id="{41881860-09DA-4C78-91AC-99A1BE49B3A1}"/>
              </a:ext>
            </a:extLst>
          </p:cNvPr>
          <p:cNvGrpSpPr/>
          <p:nvPr/>
        </p:nvGrpSpPr>
        <p:grpSpPr>
          <a:xfrm>
            <a:off x="5141169" y="3021876"/>
            <a:ext cx="525763" cy="402583"/>
            <a:chOff x="5552261" y="1554043"/>
            <a:chExt cx="363359" cy="278229"/>
          </a:xfrm>
          <a:noFill/>
        </p:grpSpPr>
        <p:sp>
          <p:nvSpPr>
            <p:cNvPr id="24" name="Freeform 96">
              <a:extLst>
                <a:ext uri="{FF2B5EF4-FFF2-40B4-BE49-F238E27FC236}">
                  <a16:creationId xmlns:a16="http://schemas.microsoft.com/office/drawing/2014/main" id="{D574DAEA-353E-4F84-85A5-6A1EEEFC9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2261" y="1715997"/>
              <a:ext cx="363359" cy="116275"/>
            </a:xfrm>
            <a:custGeom>
              <a:avLst/>
              <a:gdLst/>
              <a:ahLst/>
              <a:cxnLst>
                <a:cxn ang="0">
                  <a:pos x="211" y="31"/>
                </a:cxn>
                <a:cxn ang="0">
                  <a:pos x="140" y="31"/>
                </a:cxn>
                <a:cxn ang="0">
                  <a:pos x="140" y="0"/>
                </a:cxn>
                <a:cxn ang="0">
                  <a:pos x="0" y="0"/>
                </a:cxn>
                <a:cxn ang="0">
                  <a:pos x="0" y="96"/>
                </a:cxn>
                <a:cxn ang="0">
                  <a:pos x="0" y="96"/>
                </a:cxn>
                <a:cxn ang="0">
                  <a:pos x="2" y="102"/>
                </a:cxn>
                <a:cxn ang="0">
                  <a:pos x="4" y="107"/>
                </a:cxn>
                <a:cxn ang="0">
                  <a:pos x="9" y="111"/>
                </a:cxn>
                <a:cxn ang="0">
                  <a:pos x="17" y="112"/>
                </a:cxn>
                <a:cxn ang="0">
                  <a:pos x="334" y="112"/>
                </a:cxn>
                <a:cxn ang="0">
                  <a:pos x="334" y="112"/>
                </a:cxn>
                <a:cxn ang="0">
                  <a:pos x="341" y="111"/>
                </a:cxn>
                <a:cxn ang="0">
                  <a:pos x="347" y="107"/>
                </a:cxn>
                <a:cxn ang="0">
                  <a:pos x="350" y="102"/>
                </a:cxn>
                <a:cxn ang="0">
                  <a:pos x="350" y="96"/>
                </a:cxn>
                <a:cxn ang="0">
                  <a:pos x="350" y="0"/>
                </a:cxn>
                <a:cxn ang="0">
                  <a:pos x="211" y="0"/>
                </a:cxn>
                <a:cxn ang="0">
                  <a:pos x="211" y="31"/>
                </a:cxn>
              </a:cxnLst>
              <a:rect l="0" t="0" r="r" b="b"/>
              <a:pathLst>
                <a:path w="350" h="112">
                  <a:moveTo>
                    <a:pt x="211" y="31"/>
                  </a:moveTo>
                  <a:lnTo>
                    <a:pt x="140" y="31"/>
                  </a:lnTo>
                  <a:lnTo>
                    <a:pt x="140" y="0"/>
                  </a:lnTo>
                  <a:lnTo>
                    <a:pt x="0" y="0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2" y="102"/>
                  </a:lnTo>
                  <a:lnTo>
                    <a:pt x="4" y="107"/>
                  </a:lnTo>
                  <a:lnTo>
                    <a:pt x="9" y="111"/>
                  </a:lnTo>
                  <a:lnTo>
                    <a:pt x="17" y="112"/>
                  </a:lnTo>
                  <a:lnTo>
                    <a:pt x="334" y="112"/>
                  </a:lnTo>
                  <a:lnTo>
                    <a:pt x="334" y="112"/>
                  </a:lnTo>
                  <a:lnTo>
                    <a:pt x="341" y="111"/>
                  </a:lnTo>
                  <a:lnTo>
                    <a:pt x="347" y="107"/>
                  </a:lnTo>
                  <a:lnTo>
                    <a:pt x="350" y="102"/>
                  </a:lnTo>
                  <a:lnTo>
                    <a:pt x="350" y="96"/>
                  </a:lnTo>
                  <a:lnTo>
                    <a:pt x="350" y="0"/>
                  </a:lnTo>
                  <a:lnTo>
                    <a:pt x="211" y="0"/>
                  </a:lnTo>
                  <a:lnTo>
                    <a:pt x="211" y="31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25" name="Freeform 97">
              <a:extLst>
                <a:ext uri="{FF2B5EF4-FFF2-40B4-BE49-F238E27FC236}">
                  <a16:creationId xmlns:a16="http://schemas.microsoft.com/office/drawing/2014/main" id="{6C5A55B2-936E-4065-A160-0816432A90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2261" y="1554043"/>
              <a:ext cx="363359" cy="137038"/>
            </a:xfrm>
            <a:custGeom>
              <a:avLst/>
              <a:gdLst/>
              <a:ahLst/>
              <a:cxnLst>
                <a:cxn ang="0">
                  <a:pos x="334" y="42"/>
                </a:cxn>
                <a:cxn ang="0">
                  <a:pos x="225" y="42"/>
                </a:cxn>
                <a:cxn ang="0">
                  <a:pos x="225" y="42"/>
                </a:cxn>
                <a:cxn ang="0">
                  <a:pos x="225" y="5"/>
                </a:cxn>
                <a:cxn ang="0">
                  <a:pos x="225" y="5"/>
                </a:cxn>
                <a:cxn ang="0">
                  <a:pos x="225" y="2"/>
                </a:cxn>
                <a:cxn ang="0">
                  <a:pos x="223" y="0"/>
                </a:cxn>
                <a:cxn ang="0">
                  <a:pos x="222" y="0"/>
                </a:cxn>
                <a:cxn ang="0">
                  <a:pos x="120" y="0"/>
                </a:cxn>
                <a:cxn ang="0">
                  <a:pos x="120" y="0"/>
                </a:cxn>
                <a:cxn ang="0">
                  <a:pos x="118" y="2"/>
                </a:cxn>
                <a:cxn ang="0">
                  <a:pos x="116" y="4"/>
                </a:cxn>
                <a:cxn ang="0">
                  <a:pos x="115" y="5"/>
                </a:cxn>
                <a:cxn ang="0">
                  <a:pos x="115" y="5"/>
                </a:cxn>
                <a:cxn ang="0">
                  <a:pos x="115" y="42"/>
                </a:cxn>
                <a:cxn ang="0">
                  <a:pos x="17" y="42"/>
                </a:cxn>
                <a:cxn ang="0">
                  <a:pos x="17" y="42"/>
                </a:cxn>
                <a:cxn ang="0">
                  <a:pos x="9" y="42"/>
                </a:cxn>
                <a:cxn ang="0">
                  <a:pos x="4" y="45"/>
                </a:cxn>
                <a:cxn ang="0">
                  <a:pos x="2" y="51"/>
                </a:cxn>
                <a:cxn ang="0">
                  <a:pos x="0" y="58"/>
                </a:cxn>
                <a:cxn ang="0">
                  <a:pos x="0" y="130"/>
                </a:cxn>
                <a:cxn ang="0">
                  <a:pos x="350" y="130"/>
                </a:cxn>
                <a:cxn ang="0">
                  <a:pos x="350" y="58"/>
                </a:cxn>
                <a:cxn ang="0">
                  <a:pos x="350" y="58"/>
                </a:cxn>
                <a:cxn ang="0">
                  <a:pos x="350" y="51"/>
                </a:cxn>
                <a:cxn ang="0">
                  <a:pos x="347" y="45"/>
                </a:cxn>
                <a:cxn ang="0">
                  <a:pos x="341" y="42"/>
                </a:cxn>
                <a:cxn ang="0">
                  <a:pos x="334" y="42"/>
                </a:cxn>
                <a:cxn ang="0">
                  <a:pos x="334" y="42"/>
                </a:cxn>
                <a:cxn ang="0">
                  <a:pos x="133" y="42"/>
                </a:cxn>
                <a:cxn ang="0">
                  <a:pos x="133" y="13"/>
                </a:cxn>
                <a:cxn ang="0">
                  <a:pos x="209" y="13"/>
                </a:cxn>
                <a:cxn ang="0">
                  <a:pos x="209" y="42"/>
                </a:cxn>
                <a:cxn ang="0">
                  <a:pos x="133" y="42"/>
                </a:cxn>
              </a:cxnLst>
              <a:rect l="0" t="0" r="r" b="b"/>
              <a:pathLst>
                <a:path w="350" h="130">
                  <a:moveTo>
                    <a:pt x="334" y="42"/>
                  </a:moveTo>
                  <a:lnTo>
                    <a:pt x="225" y="42"/>
                  </a:lnTo>
                  <a:lnTo>
                    <a:pt x="225" y="42"/>
                  </a:lnTo>
                  <a:lnTo>
                    <a:pt x="225" y="5"/>
                  </a:lnTo>
                  <a:lnTo>
                    <a:pt x="225" y="5"/>
                  </a:lnTo>
                  <a:lnTo>
                    <a:pt x="225" y="2"/>
                  </a:lnTo>
                  <a:lnTo>
                    <a:pt x="223" y="0"/>
                  </a:lnTo>
                  <a:lnTo>
                    <a:pt x="222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118" y="2"/>
                  </a:lnTo>
                  <a:lnTo>
                    <a:pt x="116" y="4"/>
                  </a:lnTo>
                  <a:lnTo>
                    <a:pt x="115" y="5"/>
                  </a:lnTo>
                  <a:lnTo>
                    <a:pt x="115" y="5"/>
                  </a:lnTo>
                  <a:lnTo>
                    <a:pt x="115" y="42"/>
                  </a:lnTo>
                  <a:lnTo>
                    <a:pt x="17" y="42"/>
                  </a:lnTo>
                  <a:lnTo>
                    <a:pt x="17" y="42"/>
                  </a:lnTo>
                  <a:lnTo>
                    <a:pt x="9" y="42"/>
                  </a:lnTo>
                  <a:lnTo>
                    <a:pt x="4" y="45"/>
                  </a:lnTo>
                  <a:lnTo>
                    <a:pt x="2" y="51"/>
                  </a:lnTo>
                  <a:lnTo>
                    <a:pt x="0" y="58"/>
                  </a:lnTo>
                  <a:lnTo>
                    <a:pt x="0" y="130"/>
                  </a:lnTo>
                  <a:lnTo>
                    <a:pt x="350" y="130"/>
                  </a:lnTo>
                  <a:lnTo>
                    <a:pt x="350" y="58"/>
                  </a:lnTo>
                  <a:lnTo>
                    <a:pt x="350" y="58"/>
                  </a:lnTo>
                  <a:lnTo>
                    <a:pt x="350" y="51"/>
                  </a:lnTo>
                  <a:lnTo>
                    <a:pt x="347" y="45"/>
                  </a:lnTo>
                  <a:lnTo>
                    <a:pt x="341" y="42"/>
                  </a:lnTo>
                  <a:lnTo>
                    <a:pt x="334" y="42"/>
                  </a:lnTo>
                  <a:lnTo>
                    <a:pt x="334" y="42"/>
                  </a:lnTo>
                  <a:close/>
                  <a:moveTo>
                    <a:pt x="133" y="42"/>
                  </a:moveTo>
                  <a:lnTo>
                    <a:pt x="133" y="13"/>
                  </a:lnTo>
                  <a:lnTo>
                    <a:pt x="209" y="13"/>
                  </a:lnTo>
                  <a:lnTo>
                    <a:pt x="209" y="42"/>
                  </a:lnTo>
                  <a:lnTo>
                    <a:pt x="133" y="42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26" name="Rectangle 98">
              <a:extLst>
                <a:ext uri="{FF2B5EF4-FFF2-40B4-BE49-F238E27FC236}">
                  <a16:creationId xmlns:a16="http://schemas.microsoft.com/office/drawing/2014/main" id="{AD7A445A-A106-4239-855D-051DB08F4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0062" y="1715997"/>
              <a:ext cx="45679" cy="18688"/>
            </a:xfrm>
            <a:prstGeom prst="rect">
              <a:avLst/>
            </a:prstGeom>
            <a:grpFill/>
            <a:ln w="12700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Group 119">
            <a:extLst>
              <a:ext uri="{FF2B5EF4-FFF2-40B4-BE49-F238E27FC236}">
                <a16:creationId xmlns:a16="http://schemas.microsoft.com/office/drawing/2014/main" id="{2F95F11F-1D7F-4693-BC64-60D9FAB88FDD}"/>
              </a:ext>
            </a:extLst>
          </p:cNvPr>
          <p:cNvGrpSpPr/>
          <p:nvPr/>
        </p:nvGrpSpPr>
        <p:grpSpPr>
          <a:xfrm>
            <a:off x="6548905" y="4417881"/>
            <a:ext cx="525994" cy="504078"/>
            <a:chOff x="1168380" y="3486162"/>
            <a:chExt cx="381000" cy="365126"/>
          </a:xfrm>
          <a:noFill/>
        </p:grpSpPr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7DEA860E-53C7-42EB-B936-4C8E60231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3942" y="3643325"/>
              <a:ext cx="146050" cy="207963"/>
            </a:xfrm>
            <a:custGeom>
              <a:avLst/>
              <a:gdLst/>
              <a:ahLst/>
              <a:cxnLst>
                <a:cxn ang="0">
                  <a:pos x="125" y="101"/>
                </a:cxn>
                <a:cxn ang="0">
                  <a:pos x="125" y="231"/>
                </a:cxn>
                <a:cxn ang="0">
                  <a:pos x="125" y="231"/>
                </a:cxn>
                <a:cxn ang="0">
                  <a:pos x="124" y="237"/>
                </a:cxn>
                <a:cxn ang="0">
                  <a:pos x="122" y="243"/>
                </a:cxn>
                <a:cxn ang="0">
                  <a:pos x="119" y="248"/>
                </a:cxn>
                <a:cxn ang="0">
                  <a:pos x="115" y="253"/>
                </a:cxn>
                <a:cxn ang="0">
                  <a:pos x="110" y="257"/>
                </a:cxn>
                <a:cxn ang="0">
                  <a:pos x="105" y="260"/>
                </a:cxn>
                <a:cxn ang="0">
                  <a:pos x="99" y="262"/>
                </a:cxn>
                <a:cxn ang="0">
                  <a:pos x="93" y="263"/>
                </a:cxn>
                <a:cxn ang="0">
                  <a:pos x="93" y="263"/>
                </a:cxn>
                <a:cxn ang="0">
                  <a:pos x="93" y="263"/>
                </a:cxn>
                <a:cxn ang="0">
                  <a:pos x="87" y="262"/>
                </a:cxn>
                <a:cxn ang="0">
                  <a:pos x="80" y="260"/>
                </a:cxn>
                <a:cxn ang="0">
                  <a:pos x="74" y="257"/>
                </a:cxn>
                <a:cxn ang="0">
                  <a:pos x="69" y="253"/>
                </a:cxn>
                <a:cxn ang="0">
                  <a:pos x="66" y="248"/>
                </a:cxn>
                <a:cxn ang="0">
                  <a:pos x="63" y="243"/>
                </a:cxn>
                <a:cxn ang="0">
                  <a:pos x="61" y="237"/>
                </a:cxn>
                <a:cxn ang="0">
                  <a:pos x="61" y="231"/>
                </a:cxn>
                <a:cxn ang="0">
                  <a:pos x="61" y="101"/>
                </a:cxn>
                <a:cxn ang="0">
                  <a:pos x="16" y="101"/>
                </a:cxn>
                <a:cxn ang="0">
                  <a:pos x="16" y="101"/>
                </a:cxn>
                <a:cxn ang="0">
                  <a:pos x="10" y="100"/>
                </a:cxn>
                <a:cxn ang="0">
                  <a:pos x="5" y="99"/>
                </a:cxn>
                <a:cxn ang="0">
                  <a:pos x="1" y="95"/>
                </a:cxn>
                <a:cxn ang="0">
                  <a:pos x="0" y="91"/>
                </a:cxn>
                <a:cxn ang="0">
                  <a:pos x="0" y="87"/>
                </a:cxn>
                <a:cxn ang="0">
                  <a:pos x="0" y="82"/>
                </a:cxn>
                <a:cxn ang="0">
                  <a:pos x="3" y="77"/>
                </a:cxn>
                <a:cxn ang="0">
                  <a:pos x="7" y="73"/>
                </a:cxn>
                <a:cxn ang="0">
                  <a:pos x="69" y="11"/>
                </a:cxn>
                <a:cxn ang="0">
                  <a:pos x="69" y="11"/>
                </a:cxn>
                <a:cxn ang="0">
                  <a:pos x="75" y="6"/>
                </a:cxn>
                <a:cxn ang="0">
                  <a:pos x="80" y="2"/>
                </a:cxn>
                <a:cxn ang="0">
                  <a:pos x="87" y="0"/>
                </a:cxn>
                <a:cxn ang="0">
                  <a:pos x="93" y="0"/>
                </a:cxn>
                <a:cxn ang="0">
                  <a:pos x="98" y="0"/>
                </a:cxn>
                <a:cxn ang="0">
                  <a:pos x="104" y="2"/>
                </a:cxn>
                <a:cxn ang="0">
                  <a:pos x="110" y="6"/>
                </a:cxn>
                <a:cxn ang="0">
                  <a:pos x="115" y="11"/>
                </a:cxn>
                <a:cxn ang="0">
                  <a:pos x="178" y="73"/>
                </a:cxn>
                <a:cxn ang="0">
                  <a:pos x="178" y="73"/>
                </a:cxn>
                <a:cxn ang="0">
                  <a:pos x="182" y="77"/>
                </a:cxn>
                <a:cxn ang="0">
                  <a:pos x="184" y="82"/>
                </a:cxn>
                <a:cxn ang="0">
                  <a:pos x="184" y="86"/>
                </a:cxn>
                <a:cxn ang="0">
                  <a:pos x="184" y="91"/>
                </a:cxn>
                <a:cxn ang="0">
                  <a:pos x="182" y="95"/>
                </a:cxn>
                <a:cxn ang="0">
                  <a:pos x="178" y="97"/>
                </a:cxn>
                <a:cxn ang="0">
                  <a:pos x="173" y="100"/>
                </a:cxn>
                <a:cxn ang="0">
                  <a:pos x="166" y="101"/>
                </a:cxn>
                <a:cxn ang="0">
                  <a:pos x="125" y="101"/>
                </a:cxn>
              </a:cxnLst>
              <a:rect l="0" t="0" r="r" b="b"/>
              <a:pathLst>
                <a:path w="184" h="263">
                  <a:moveTo>
                    <a:pt x="125" y="101"/>
                  </a:moveTo>
                  <a:lnTo>
                    <a:pt x="125" y="231"/>
                  </a:lnTo>
                  <a:lnTo>
                    <a:pt x="125" y="231"/>
                  </a:lnTo>
                  <a:lnTo>
                    <a:pt x="124" y="237"/>
                  </a:lnTo>
                  <a:lnTo>
                    <a:pt x="122" y="243"/>
                  </a:lnTo>
                  <a:lnTo>
                    <a:pt x="119" y="248"/>
                  </a:lnTo>
                  <a:lnTo>
                    <a:pt x="115" y="253"/>
                  </a:lnTo>
                  <a:lnTo>
                    <a:pt x="110" y="257"/>
                  </a:lnTo>
                  <a:lnTo>
                    <a:pt x="105" y="260"/>
                  </a:lnTo>
                  <a:lnTo>
                    <a:pt x="99" y="262"/>
                  </a:lnTo>
                  <a:lnTo>
                    <a:pt x="93" y="263"/>
                  </a:lnTo>
                  <a:lnTo>
                    <a:pt x="93" y="263"/>
                  </a:lnTo>
                  <a:lnTo>
                    <a:pt x="93" y="263"/>
                  </a:lnTo>
                  <a:lnTo>
                    <a:pt x="87" y="262"/>
                  </a:lnTo>
                  <a:lnTo>
                    <a:pt x="80" y="260"/>
                  </a:lnTo>
                  <a:lnTo>
                    <a:pt x="74" y="257"/>
                  </a:lnTo>
                  <a:lnTo>
                    <a:pt x="69" y="253"/>
                  </a:lnTo>
                  <a:lnTo>
                    <a:pt x="66" y="248"/>
                  </a:lnTo>
                  <a:lnTo>
                    <a:pt x="63" y="243"/>
                  </a:lnTo>
                  <a:lnTo>
                    <a:pt x="61" y="237"/>
                  </a:lnTo>
                  <a:lnTo>
                    <a:pt x="61" y="231"/>
                  </a:lnTo>
                  <a:lnTo>
                    <a:pt x="61" y="101"/>
                  </a:lnTo>
                  <a:lnTo>
                    <a:pt x="16" y="101"/>
                  </a:lnTo>
                  <a:lnTo>
                    <a:pt x="16" y="101"/>
                  </a:lnTo>
                  <a:lnTo>
                    <a:pt x="10" y="100"/>
                  </a:lnTo>
                  <a:lnTo>
                    <a:pt x="5" y="99"/>
                  </a:lnTo>
                  <a:lnTo>
                    <a:pt x="1" y="95"/>
                  </a:lnTo>
                  <a:lnTo>
                    <a:pt x="0" y="91"/>
                  </a:lnTo>
                  <a:lnTo>
                    <a:pt x="0" y="87"/>
                  </a:lnTo>
                  <a:lnTo>
                    <a:pt x="0" y="82"/>
                  </a:lnTo>
                  <a:lnTo>
                    <a:pt x="3" y="77"/>
                  </a:lnTo>
                  <a:lnTo>
                    <a:pt x="7" y="73"/>
                  </a:lnTo>
                  <a:lnTo>
                    <a:pt x="69" y="11"/>
                  </a:lnTo>
                  <a:lnTo>
                    <a:pt x="69" y="11"/>
                  </a:lnTo>
                  <a:lnTo>
                    <a:pt x="75" y="6"/>
                  </a:lnTo>
                  <a:lnTo>
                    <a:pt x="80" y="2"/>
                  </a:lnTo>
                  <a:lnTo>
                    <a:pt x="87" y="0"/>
                  </a:lnTo>
                  <a:lnTo>
                    <a:pt x="93" y="0"/>
                  </a:lnTo>
                  <a:lnTo>
                    <a:pt x="98" y="0"/>
                  </a:lnTo>
                  <a:lnTo>
                    <a:pt x="104" y="2"/>
                  </a:lnTo>
                  <a:lnTo>
                    <a:pt x="110" y="6"/>
                  </a:lnTo>
                  <a:lnTo>
                    <a:pt x="115" y="11"/>
                  </a:lnTo>
                  <a:lnTo>
                    <a:pt x="178" y="73"/>
                  </a:lnTo>
                  <a:lnTo>
                    <a:pt x="178" y="73"/>
                  </a:lnTo>
                  <a:lnTo>
                    <a:pt x="182" y="77"/>
                  </a:lnTo>
                  <a:lnTo>
                    <a:pt x="184" y="82"/>
                  </a:lnTo>
                  <a:lnTo>
                    <a:pt x="184" y="86"/>
                  </a:lnTo>
                  <a:lnTo>
                    <a:pt x="184" y="91"/>
                  </a:lnTo>
                  <a:lnTo>
                    <a:pt x="182" y="95"/>
                  </a:lnTo>
                  <a:lnTo>
                    <a:pt x="178" y="97"/>
                  </a:lnTo>
                  <a:lnTo>
                    <a:pt x="173" y="100"/>
                  </a:lnTo>
                  <a:lnTo>
                    <a:pt x="166" y="101"/>
                  </a:lnTo>
                  <a:lnTo>
                    <a:pt x="125" y="101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EE245BD-F740-426F-9E73-072884CDF8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380" y="3486162"/>
              <a:ext cx="381000" cy="266700"/>
            </a:xfrm>
            <a:custGeom>
              <a:avLst/>
              <a:gdLst/>
              <a:ahLst/>
              <a:cxnLst>
                <a:cxn ang="0">
                  <a:pos x="392" y="125"/>
                </a:cxn>
                <a:cxn ang="0">
                  <a:pos x="420" y="136"/>
                </a:cxn>
                <a:cxn ang="0">
                  <a:pos x="445" y="153"/>
                </a:cxn>
                <a:cxn ang="0">
                  <a:pos x="463" y="175"/>
                </a:cxn>
                <a:cxn ang="0">
                  <a:pos x="476" y="200"/>
                </a:cxn>
                <a:cxn ang="0">
                  <a:pos x="480" y="227"/>
                </a:cxn>
                <a:cxn ang="0">
                  <a:pos x="480" y="237"/>
                </a:cxn>
                <a:cxn ang="0">
                  <a:pos x="472" y="264"/>
                </a:cxn>
                <a:cxn ang="0">
                  <a:pos x="457" y="289"/>
                </a:cxn>
                <a:cxn ang="0">
                  <a:pos x="435" y="310"/>
                </a:cxn>
                <a:cxn ang="0">
                  <a:pos x="408" y="325"/>
                </a:cxn>
                <a:cxn ang="0">
                  <a:pos x="376" y="334"/>
                </a:cxn>
                <a:cxn ang="0">
                  <a:pos x="376" y="220"/>
                </a:cxn>
                <a:cxn ang="0">
                  <a:pos x="362" y="195"/>
                </a:cxn>
                <a:cxn ang="0">
                  <a:pos x="347" y="185"/>
                </a:cxn>
                <a:cxn ang="0">
                  <a:pos x="329" y="182"/>
                </a:cxn>
                <a:cxn ang="0">
                  <a:pos x="301" y="190"/>
                </a:cxn>
                <a:cxn ang="0">
                  <a:pos x="288" y="203"/>
                </a:cxn>
                <a:cxn ang="0">
                  <a:pos x="280" y="230"/>
                </a:cxn>
                <a:cxn ang="0">
                  <a:pos x="210" y="315"/>
                </a:cxn>
                <a:cxn ang="0">
                  <a:pos x="246" y="313"/>
                </a:cxn>
                <a:cxn ang="0">
                  <a:pos x="259" y="306"/>
                </a:cxn>
                <a:cxn ang="0">
                  <a:pos x="268" y="295"/>
                </a:cxn>
                <a:cxn ang="0">
                  <a:pos x="268" y="277"/>
                </a:cxn>
                <a:cxn ang="0">
                  <a:pos x="258" y="259"/>
                </a:cxn>
                <a:cxn ang="0">
                  <a:pos x="188" y="190"/>
                </a:cxn>
                <a:cxn ang="0">
                  <a:pos x="162" y="182"/>
                </a:cxn>
                <a:cxn ang="0">
                  <a:pos x="143" y="185"/>
                </a:cxn>
                <a:cxn ang="0">
                  <a:pos x="65" y="259"/>
                </a:cxn>
                <a:cxn ang="0">
                  <a:pos x="54" y="278"/>
                </a:cxn>
                <a:cxn ang="0">
                  <a:pos x="54" y="295"/>
                </a:cxn>
                <a:cxn ang="0">
                  <a:pos x="59" y="304"/>
                </a:cxn>
                <a:cxn ang="0">
                  <a:pos x="67" y="310"/>
                </a:cxn>
                <a:cxn ang="0">
                  <a:pos x="114" y="315"/>
                </a:cxn>
                <a:cxn ang="0">
                  <a:pos x="101" y="334"/>
                </a:cxn>
                <a:cxn ang="0">
                  <a:pos x="69" y="324"/>
                </a:cxn>
                <a:cxn ang="0">
                  <a:pos x="41" y="306"/>
                </a:cxn>
                <a:cxn ang="0">
                  <a:pos x="20" y="284"/>
                </a:cxn>
                <a:cxn ang="0">
                  <a:pos x="5" y="257"/>
                </a:cxn>
                <a:cxn ang="0">
                  <a:pos x="0" y="227"/>
                </a:cxn>
                <a:cxn ang="0">
                  <a:pos x="1" y="219"/>
                </a:cxn>
                <a:cxn ang="0">
                  <a:pos x="7" y="191"/>
                </a:cxn>
                <a:cxn ang="0">
                  <a:pos x="22" y="167"/>
                </a:cxn>
                <a:cxn ang="0">
                  <a:pos x="43" y="147"/>
                </a:cxn>
                <a:cxn ang="0">
                  <a:pos x="69" y="132"/>
                </a:cxn>
                <a:cxn ang="0">
                  <a:pos x="99" y="122"/>
                </a:cxn>
                <a:cxn ang="0">
                  <a:pos x="99" y="118"/>
                </a:cxn>
                <a:cxn ang="0">
                  <a:pos x="105" y="84"/>
                </a:cxn>
                <a:cxn ang="0">
                  <a:pos x="123" y="53"/>
                </a:cxn>
                <a:cxn ang="0">
                  <a:pos x="151" y="27"/>
                </a:cxn>
                <a:cxn ang="0">
                  <a:pos x="185" y="10"/>
                </a:cxn>
                <a:cxn ang="0">
                  <a:pos x="226" y="1"/>
                </a:cxn>
                <a:cxn ang="0">
                  <a:pos x="255" y="1"/>
                </a:cxn>
                <a:cxn ang="0">
                  <a:pos x="295" y="10"/>
                </a:cxn>
                <a:cxn ang="0">
                  <a:pos x="330" y="27"/>
                </a:cxn>
                <a:cxn ang="0">
                  <a:pos x="357" y="53"/>
                </a:cxn>
                <a:cxn ang="0">
                  <a:pos x="374" y="84"/>
                </a:cxn>
                <a:cxn ang="0">
                  <a:pos x="381" y="118"/>
                </a:cxn>
                <a:cxn ang="0">
                  <a:pos x="381" y="122"/>
                </a:cxn>
              </a:cxnLst>
              <a:rect l="0" t="0" r="r" b="b"/>
              <a:pathLst>
                <a:path w="480" h="336">
                  <a:moveTo>
                    <a:pt x="381" y="122"/>
                  </a:moveTo>
                  <a:lnTo>
                    <a:pt x="381" y="122"/>
                  </a:lnTo>
                  <a:lnTo>
                    <a:pt x="392" y="125"/>
                  </a:lnTo>
                  <a:lnTo>
                    <a:pt x="402" y="127"/>
                  </a:lnTo>
                  <a:lnTo>
                    <a:pt x="412" y="132"/>
                  </a:lnTo>
                  <a:lnTo>
                    <a:pt x="420" y="136"/>
                  </a:lnTo>
                  <a:lnTo>
                    <a:pt x="429" y="141"/>
                  </a:lnTo>
                  <a:lnTo>
                    <a:pt x="438" y="147"/>
                  </a:lnTo>
                  <a:lnTo>
                    <a:pt x="445" y="153"/>
                  </a:lnTo>
                  <a:lnTo>
                    <a:pt x="451" y="161"/>
                  </a:lnTo>
                  <a:lnTo>
                    <a:pt x="457" y="167"/>
                  </a:lnTo>
                  <a:lnTo>
                    <a:pt x="463" y="175"/>
                  </a:lnTo>
                  <a:lnTo>
                    <a:pt x="468" y="183"/>
                  </a:lnTo>
                  <a:lnTo>
                    <a:pt x="472" y="191"/>
                  </a:lnTo>
                  <a:lnTo>
                    <a:pt x="476" y="200"/>
                  </a:lnTo>
                  <a:lnTo>
                    <a:pt x="478" y="209"/>
                  </a:lnTo>
                  <a:lnTo>
                    <a:pt x="480" y="219"/>
                  </a:lnTo>
                  <a:lnTo>
                    <a:pt x="480" y="227"/>
                  </a:lnTo>
                  <a:lnTo>
                    <a:pt x="480" y="227"/>
                  </a:lnTo>
                  <a:lnTo>
                    <a:pt x="480" y="227"/>
                  </a:lnTo>
                  <a:lnTo>
                    <a:pt x="480" y="237"/>
                  </a:lnTo>
                  <a:lnTo>
                    <a:pt x="478" y="247"/>
                  </a:lnTo>
                  <a:lnTo>
                    <a:pt x="476" y="256"/>
                  </a:lnTo>
                  <a:lnTo>
                    <a:pt x="472" y="264"/>
                  </a:lnTo>
                  <a:lnTo>
                    <a:pt x="467" y="273"/>
                  </a:lnTo>
                  <a:lnTo>
                    <a:pt x="462" y="282"/>
                  </a:lnTo>
                  <a:lnTo>
                    <a:pt x="457" y="289"/>
                  </a:lnTo>
                  <a:lnTo>
                    <a:pt x="450" y="297"/>
                  </a:lnTo>
                  <a:lnTo>
                    <a:pt x="442" y="304"/>
                  </a:lnTo>
                  <a:lnTo>
                    <a:pt x="435" y="310"/>
                  </a:lnTo>
                  <a:lnTo>
                    <a:pt x="426" y="315"/>
                  </a:lnTo>
                  <a:lnTo>
                    <a:pt x="418" y="320"/>
                  </a:lnTo>
                  <a:lnTo>
                    <a:pt x="408" y="325"/>
                  </a:lnTo>
                  <a:lnTo>
                    <a:pt x="398" y="329"/>
                  </a:lnTo>
                  <a:lnTo>
                    <a:pt x="387" y="331"/>
                  </a:lnTo>
                  <a:lnTo>
                    <a:pt x="376" y="334"/>
                  </a:lnTo>
                  <a:lnTo>
                    <a:pt x="376" y="230"/>
                  </a:lnTo>
                  <a:lnTo>
                    <a:pt x="376" y="230"/>
                  </a:lnTo>
                  <a:lnTo>
                    <a:pt x="376" y="220"/>
                  </a:lnTo>
                  <a:lnTo>
                    <a:pt x="372" y="211"/>
                  </a:lnTo>
                  <a:lnTo>
                    <a:pt x="368" y="203"/>
                  </a:lnTo>
                  <a:lnTo>
                    <a:pt x="362" y="195"/>
                  </a:lnTo>
                  <a:lnTo>
                    <a:pt x="362" y="195"/>
                  </a:lnTo>
                  <a:lnTo>
                    <a:pt x="355" y="190"/>
                  </a:lnTo>
                  <a:lnTo>
                    <a:pt x="347" y="185"/>
                  </a:lnTo>
                  <a:lnTo>
                    <a:pt x="337" y="183"/>
                  </a:lnTo>
                  <a:lnTo>
                    <a:pt x="329" y="182"/>
                  </a:lnTo>
                  <a:lnTo>
                    <a:pt x="329" y="182"/>
                  </a:lnTo>
                  <a:lnTo>
                    <a:pt x="319" y="183"/>
                  </a:lnTo>
                  <a:lnTo>
                    <a:pt x="309" y="185"/>
                  </a:lnTo>
                  <a:lnTo>
                    <a:pt x="301" y="190"/>
                  </a:lnTo>
                  <a:lnTo>
                    <a:pt x="294" y="195"/>
                  </a:lnTo>
                  <a:lnTo>
                    <a:pt x="294" y="195"/>
                  </a:lnTo>
                  <a:lnTo>
                    <a:pt x="288" y="203"/>
                  </a:lnTo>
                  <a:lnTo>
                    <a:pt x="284" y="211"/>
                  </a:lnTo>
                  <a:lnTo>
                    <a:pt x="280" y="220"/>
                  </a:lnTo>
                  <a:lnTo>
                    <a:pt x="280" y="230"/>
                  </a:lnTo>
                  <a:lnTo>
                    <a:pt x="280" y="336"/>
                  </a:lnTo>
                  <a:lnTo>
                    <a:pt x="210" y="336"/>
                  </a:lnTo>
                  <a:lnTo>
                    <a:pt x="210" y="315"/>
                  </a:lnTo>
                  <a:lnTo>
                    <a:pt x="235" y="315"/>
                  </a:lnTo>
                  <a:lnTo>
                    <a:pt x="235" y="315"/>
                  </a:lnTo>
                  <a:lnTo>
                    <a:pt x="246" y="313"/>
                  </a:lnTo>
                  <a:lnTo>
                    <a:pt x="255" y="310"/>
                  </a:lnTo>
                  <a:lnTo>
                    <a:pt x="255" y="310"/>
                  </a:lnTo>
                  <a:lnTo>
                    <a:pt x="259" y="306"/>
                  </a:lnTo>
                  <a:lnTo>
                    <a:pt x="263" y="303"/>
                  </a:lnTo>
                  <a:lnTo>
                    <a:pt x="266" y="299"/>
                  </a:lnTo>
                  <a:lnTo>
                    <a:pt x="268" y="295"/>
                  </a:lnTo>
                  <a:lnTo>
                    <a:pt x="268" y="295"/>
                  </a:lnTo>
                  <a:lnTo>
                    <a:pt x="269" y="285"/>
                  </a:lnTo>
                  <a:lnTo>
                    <a:pt x="268" y="277"/>
                  </a:lnTo>
                  <a:lnTo>
                    <a:pt x="268" y="277"/>
                  </a:lnTo>
                  <a:lnTo>
                    <a:pt x="264" y="268"/>
                  </a:lnTo>
                  <a:lnTo>
                    <a:pt x="258" y="259"/>
                  </a:lnTo>
                  <a:lnTo>
                    <a:pt x="195" y="198"/>
                  </a:lnTo>
                  <a:lnTo>
                    <a:pt x="195" y="198"/>
                  </a:lnTo>
                  <a:lnTo>
                    <a:pt x="188" y="190"/>
                  </a:lnTo>
                  <a:lnTo>
                    <a:pt x="179" y="185"/>
                  </a:lnTo>
                  <a:lnTo>
                    <a:pt x="170" y="183"/>
                  </a:lnTo>
                  <a:lnTo>
                    <a:pt x="162" y="182"/>
                  </a:lnTo>
                  <a:lnTo>
                    <a:pt x="162" y="182"/>
                  </a:lnTo>
                  <a:lnTo>
                    <a:pt x="152" y="183"/>
                  </a:lnTo>
                  <a:lnTo>
                    <a:pt x="143" y="185"/>
                  </a:lnTo>
                  <a:lnTo>
                    <a:pt x="136" y="190"/>
                  </a:lnTo>
                  <a:lnTo>
                    <a:pt x="127" y="198"/>
                  </a:lnTo>
                  <a:lnTo>
                    <a:pt x="65" y="259"/>
                  </a:lnTo>
                  <a:lnTo>
                    <a:pt x="65" y="259"/>
                  </a:lnTo>
                  <a:lnTo>
                    <a:pt x="58" y="26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3" y="287"/>
                  </a:lnTo>
                  <a:lnTo>
                    <a:pt x="54" y="295"/>
                  </a:lnTo>
                  <a:lnTo>
                    <a:pt x="54" y="295"/>
                  </a:lnTo>
                  <a:lnTo>
                    <a:pt x="57" y="300"/>
                  </a:lnTo>
                  <a:lnTo>
                    <a:pt x="59" y="304"/>
                  </a:lnTo>
                  <a:lnTo>
                    <a:pt x="63" y="306"/>
                  </a:lnTo>
                  <a:lnTo>
                    <a:pt x="67" y="310"/>
                  </a:lnTo>
                  <a:lnTo>
                    <a:pt x="67" y="310"/>
                  </a:lnTo>
                  <a:lnTo>
                    <a:pt x="75" y="314"/>
                  </a:lnTo>
                  <a:lnTo>
                    <a:pt x="85" y="315"/>
                  </a:lnTo>
                  <a:lnTo>
                    <a:pt x="114" y="315"/>
                  </a:lnTo>
                  <a:lnTo>
                    <a:pt x="114" y="335"/>
                  </a:lnTo>
                  <a:lnTo>
                    <a:pt x="114" y="335"/>
                  </a:lnTo>
                  <a:lnTo>
                    <a:pt x="101" y="334"/>
                  </a:lnTo>
                  <a:lnTo>
                    <a:pt x="90" y="331"/>
                  </a:lnTo>
                  <a:lnTo>
                    <a:pt x="79" y="327"/>
                  </a:lnTo>
                  <a:lnTo>
                    <a:pt x="69" y="324"/>
                  </a:lnTo>
                  <a:lnTo>
                    <a:pt x="59" y="319"/>
                  </a:lnTo>
                  <a:lnTo>
                    <a:pt x="49" y="313"/>
                  </a:lnTo>
                  <a:lnTo>
                    <a:pt x="41" y="306"/>
                  </a:lnTo>
                  <a:lnTo>
                    <a:pt x="33" y="300"/>
                  </a:lnTo>
                  <a:lnTo>
                    <a:pt x="26" y="292"/>
                  </a:lnTo>
                  <a:lnTo>
                    <a:pt x="20" y="284"/>
                  </a:lnTo>
                  <a:lnTo>
                    <a:pt x="13" y="275"/>
                  </a:lnTo>
                  <a:lnTo>
                    <a:pt x="8" y="267"/>
                  </a:lnTo>
                  <a:lnTo>
                    <a:pt x="5" y="257"/>
                  </a:lnTo>
                  <a:lnTo>
                    <a:pt x="2" y="248"/>
                  </a:lnTo>
                  <a:lnTo>
                    <a:pt x="1" y="237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1" y="219"/>
                  </a:lnTo>
                  <a:lnTo>
                    <a:pt x="2" y="209"/>
                  </a:lnTo>
                  <a:lnTo>
                    <a:pt x="5" y="200"/>
                  </a:lnTo>
                  <a:lnTo>
                    <a:pt x="7" y="191"/>
                  </a:lnTo>
                  <a:lnTo>
                    <a:pt x="12" y="183"/>
                  </a:lnTo>
                  <a:lnTo>
                    <a:pt x="16" y="175"/>
                  </a:lnTo>
                  <a:lnTo>
                    <a:pt x="22" y="167"/>
                  </a:lnTo>
                  <a:lnTo>
                    <a:pt x="28" y="161"/>
                  </a:lnTo>
                  <a:lnTo>
                    <a:pt x="36" y="153"/>
                  </a:lnTo>
                  <a:lnTo>
                    <a:pt x="43" y="147"/>
                  </a:lnTo>
                  <a:lnTo>
                    <a:pt x="50" y="141"/>
                  </a:lnTo>
                  <a:lnTo>
                    <a:pt x="59" y="136"/>
                  </a:lnTo>
                  <a:lnTo>
                    <a:pt x="69" y="132"/>
                  </a:lnTo>
                  <a:lnTo>
                    <a:pt x="79" y="127"/>
                  </a:lnTo>
                  <a:lnTo>
                    <a:pt x="89" y="125"/>
                  </a:lnTo>
                  <a:lnTo>
                    <a:pt x="99" y="122"/>
                  </a:lnTo>
                  <a:lnTo>
                    <a:pt x="99" y="122"/>
                  </a:lnTo>
                  <a:lnTo>
                    <a:pt x="99" y="118"/>
                  </a:lnTo>
                  <a:lnTo>
                    <a:pt x="99" y="118"/>
                  </a:lnTo>
                  <a:lnTo>
                    <a:pt x="100" y="107"/>
                  </a:lnTo>
                  <a:lnTo>
                    <a:pt x="101" y="95"/>
                  </a:lnTo>
                  <a:lnTo>
                    <a:pt x="105" y="84"/>
                  </a:lnTo>
                  <a:lnTo>
                    <a:pt x="110" y="73"/>
                  </a:lnTo>
                  <a:lnTo>
                    <a:pt x="116" y="63"/>
                  </a:lnTo>
                  <a:lnTo>
                    <a:pt x="123" y="53"/>
                  </a:lnTo>
                  <a:lnTo>
                    <a:pt x="131" y="43"/>
                  </a:lnTo>
                  <a:lnTo>
                    <a:pt x="141" y="36"/>
                  </a:lnTo>
                  <a:lnTo>
                    <a:pt x="151" y="27"/>
                  </a:lnTo>
                  <a:lnTo>
                    <a:pt x="161" y="21"/>
                  </a:lnTo>
                  <a:lnTo>
                    <a:pt x="173" y="15"/>
                  </a:lnTo>
                  <a:lnTo>
                    <a:pt x="185" y="10"/>
                  </a:lnTo>
                  <a:lnTo>
                    <a:pt x="198" y="6"/>
                  </a:lnTo>
                  <a:lnTo>
                    <a:pt x="211" y="2"/>
                  </a:lnTo>
                  <a:lnTo>
                    <a:pt x="226" y="1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55" y="1"/>
                  </a:lnTo>
                  <a:lnTo>
                    <a:pt x="268" y="2"/>
                  </a:lnTo>
                  <a:lnTo>
                    <a:pt x="282" y="6"/>
                  </a:lnTo>
                  <a:lnTo>
                    <a:pt x="295" y="10"/>
                  </a:lnTo>
                  <a:lnTo>
                    <a:pt x="308" y="15"/>
                  </a:lnTo>
                  <a:lnTo>
                    <a:pt x="319" y="21"/>
                  </a:lnTo>
                  <a:lnTo>
                    <a:pt x="330" y="27"/>
                  </a:lnTo>
                  <a:lnTo>
                    <a:pt x="340" y="36"/>
                  </a:lnTo>
                  <a:lnTo>
                    <a:pt x="348" y="43"/>
                  </a:lnTo>
                  <a:lnTo>
                    <a:pt x="357" y="53"/>
                  </a:lnTo>
                  <a:lnTo>
                    <a:pt x="365" y="63"/>
                  </a:lnTo>
                  <a:lnTo>
                    <a:pt x="369" y="73"/>
                  </a:lnTo>
                  <a:lnTo>
                    <a:pt x="374" y="84"/>
                  </a:lnTo>
                  <a:lnTo>
                    <a:pt x="378" y="95"/>
                  </a:lnTo>
                  <a:lnTo>
                    <a:pt x="381" y="107"/>
                  </a:lnTo>
                  <a:lnTo>
                    <a:pt x="381" y="118"/>
                  </a:lnTo>
                  <a:lnTo>
                    <a:pt x="381" y="118"/>
                  </a:lnTo>
                  <a:lnTo>
                    <a:pt x="381" y="122"/>
                  </a:lnTo>
                  <a:lnTo>
                    <a:pt x="381" y="122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0B2C03FC-E228-44E2-9BEB-64594D219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5705" y="3643325"/>
              <a:ext cx="147638" cy="207963"/>
            </a:xfrm>
            <a:custGeom>
              <a:avLst/>
              <a:gdLst/>
              <a:ahLst/>
              <a:cxnLst>
                <a:cxn ang="0">
                  <a:pos x="126" y="162"/>
                </a:cxn>
                <a:cxn ang="0">
                  <a:pos x="126" y="32"/>
                </a:cxn>
                <a:cxn ang="0">
                  <a:pos x="126" y="32"/>
                </a:cxn>
                <a:cxn ang="0">
                  <a:pos x="125" y="26"/>
                </a:cxn>
                <a:cxn ang="0">
                  <a:pos x="123" y="19"/>
                </a:cxn>
                <a:cxn ang="0">
                  <a:pos x="120" y="13"/>
                </a:cxn>
                <a:cxn ang="0">
                  <a:pos x="116" y="8"/>
                </a:cxn>
                <a:cxn ang="0">
                  <a:pos x="111" y="5"/>
                </a:cxn>
                <a:cxn ang="0">
                  <a:pos x="106" y="2"/>
                </a:cxn>
                <a:cxn ang="0">
                  <a:pos x="100" y="0"/>
                </a:cxn>
                <a:cxn ang="0">
                  <a:pos x="94" y="0"/>
                </a:cxn>
                <a:cxn ang="0">
                  <a:pos x="94" y="0"/>
                </a:cxn>
                <a:cxn ang="0">
                  <a:pos x="94" y="0"/>
                </a:cxn>
                <a:cxn ang="0">
                  <a:pos x="86" y="0"/>
                </a:cxn>
                <a:cxn ang="0">
                  <a:pos x="80" y="2"/>
                </a:cxn>
                <a:cxn ang="0">
                  <a:pos x="75" y="5"/>
                </a:cxn>
                <a:cxn ang="0">
                  <a:pos x="70" y="8"/>
                </a:cxn>
                <a:cxn ang="0">
                  <a:pos x="66" y="13"/>
                </a:cxn>
                <a:cxn ang="0">
                  <a:pos x="64" y="19"/>
                </a:cxn>
                <a:cxn ang="0">
                  <a:pos x="62" y="26"/>
                </a:cxn>
                <a:cxn ang="0">
                  <a:pos x="62" y="32"/>
                </a:cxn>
                <a:cxn ang="0">
                  <a:pos x="62" y="162"/>
                </a:cxn>
                <a:cxn ang="0">
                  <a:pos x="17" y="162"/>
                </a:cxn>
                <a:cxn ang="0">
                  <a:pos x="17" y="162"/>
                </a:cxn>
                <a:cxn ang="0">
                  <a:pos x="11" y="162"/>
                </a:cxn>
                <a:cxn ang="0">
                  <a:pos x="6" y="164"/>
                </a:cxn>
                <a:cxn ang="0">
                  <a:pos x="2" y="167"/>
                </a:cxn>
                <a:cxn ang="0">
                  <a:pos x="1" y="170"/>
                </a:cxn>
                <a:cxn ang="0">
                  <a:pos x="0" y="175"/>
                </a:cxn>
                <a:cxn ang="0">
                  <a:pos x="1" y="179"/>
                </a:cxn>
                <a:cxn ang="0">
                  <a:pos x="3" y="184"/>
                </a:cxn>
                <a:cxn ang="0">
                  <a:pos x="7" y="189"/>
                </a:cxn>
                <a:cxn ang="0">
                  <a:pos x="70" y="251"/>
                </a:cxn>
                <a:cxn ang="0">
                  <a:pos x="70" y="251"/>
                </a:cxn>
                <a:cxn ang="0">
                  <a:pos x="76" y="256"/>
                </a:cxn>
                <a:cxn ang="0">
                  <a:pos x="81" y="259"/>
                </a:cxn>
                <a:cxn ang="0">
                  <a:pos x="88" y="262"/>
                </a:cxn>
                <a:cxn ang="0">
                  <a:pos x="92" y="263"/>
                </a:cxn>
                <a:cxn ang="0">
                  <a:pos x="99" y="262"/>
                </a:cxn>
                <a:cxn ang="0">
                  <a:pos x="105" y="259"/>
                </a:cxn>
                <a:cxn ang="0">
                  <a:pos x="110" y="256"/>
                </a:cxn>
                <a:cxn ang="0">
                  <a:pos x="116" y="251"/>
                </a:cxn>
                <a:cxn ang="0">
                  <a:pos x="179" y="189"/>
                </a:cxn>
                <a:cxn ang="0">
                  <a:pos x="179" y="189"/>
                </a:cxn>
                <a:cxn ang="0">
                  <a:pos x="183" y="185"/>
                </a:cxn>
                <a:cxn ang="0">
                  <a:pos x="184" y="180"/>
                </a:cxn>
                <a:cxn ang="0">
                  <a:pos x="185" y="175"/>
                </a:cxn>
                <a:cxn ang="0">
                  <a:pos x="185" y="171"/>
                </a:cxn>
                <a:cxn ang="0">
                  <a:pos x="183" y="168"/>
                </a:cxn>
                <a:cxn ang="0">
                  <a:pos x="179" y="164"/>
                </a:cxn>
                <a:cxn ang="0">
                  <a:pos x="173" y="162"/>
                </a:cxn>
                <a:cxn ang="0">
                  <a:pos x="165" y="162"/>
                </a:cxn>
                <a:cxn ang="0">
                  <a:pos x="126" y="162"/>
                </a:cxn>
              </a:cxnLst>
              <a:rect l="0" t="0" r="r" b="b"/>
              <a:pathLst>
                <a:path w="185" h="263">
                  <a:moveTo>
                    <a:pt x="126" y="162"/>
                  </a:moveTo>
                  <a:lnTo>
                    <a:pt x="126" y="32"/>
                  </a:lnTo>
                  <a:lnTo>
                    <a:pt x="126" y="32"/>
                  </a:lnTo>
                  <a:lnTo>
                    <a:pt x="125" y="26"/>
                  </a:lnTo>
                  <a:lnTo>
                    <a:pt x="123" y="19"/>
                  </a:lnTo>
                  <a:lnTo>
                    <a:pt x="120" y="13"/>
                  </a:lnTo>
                  <a:lnTo>
                    <a:pt x="116" y="8"/>
                  </a:lnTo>
                  <a:lnTo>
                    <a:pt x="111" y="5"/>
                  </a:lnTo>
                  <a:lnTo>
                    <a:pt x="106" y="2"/>
                  </a:lnTo>
                  <a:lnTo>
                    <a:pt x="100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86" y="0"/>
                  </a:lnTo>
                  <a:lnTo>
                    <a:pt x="80" y="2"/>
                  </a:lnTo>
                  <a:lnTo>
                    <a:pt x="75" y="5"/>
                  </a:lnTo>
                  <a:lnTo>
                    <a:pt x="70" y="8"/>
                  </a:lnTo>
                  <a:lnTo>
                    <a:pt x="66" y="13"/>
                  </a:lnTo>
                  <a:lnTo>
                    <a:pt x="64" y="19"/>
                  </a:lnTo>
                  <a:lnTo>
                    <a:pt x="62" y="26"/>
                  </a:lnTo>
                  <a:lnTo>
                    <a:pt x="62" y="32"/>
                  </a:lnTo>
                  <a:lnTo>
                    <a:pt x="62" y="162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11" y="162"/>
                  </a:lnTo>
                  <a:lnTo>
                    <a:pt x="6" y="164"/>
                  </a:lnTo>
                  <a:lnTo>
                    <a:pt x="2" y="167"/>
                  </a:lnTo>
                  <a:lnTo>
                    <a:pt x="1" y="170"/>
                  </a:lnTo>
                  <a:lnTo>
                    <a:pt x="0" y="175"/>
                  </a:lnTo>
                  <a:lnTo>
                    <a:pt x="1" y="179"/>
                  </a:lnTo>
                  <a:lnTo>
                    <a:pt x="3" y="184"/>
                  </a:lnTo>
                  <a:lnTo>
                    <a:pt x="7" y="189"/>
                  </a:lnTo>
                  <a:lnTo>
                    <a:pt x="70" y="251"/>
                  </a:lnTo>
                  <a:lnTo>
                    <a:pt x="70" y="251"/>
                  </a:lnTo>
                  <a:lnTo>
                    <a:pt x="76" y="256"/>
                  </a:lnTo>
                  <a:lnTo>
                    <a:pt x="81" y="259"/>
                  </a:lnTo>
                  <a:lnTo>
                    <a:pt x="88" y="262"/>
                  </a:lnTo>
                  <a:lnTo>
                    <a:pt x="92" y="263"/>
                  </a:lnTo>
                  <a:lnTo>
                    <a:pt x="99" y="262"/>
                  </a:lnTo>
                  <a:lnTo>
                    <a:pt x="105" y="259"/>
                  </a:lnTo>
                  <a:lnTo>
                    <a:pt x="110" y="256"/>
                  </a:lnTo>
                  <a:lnTo>
                    <a:pt x="116" y="251"/>
                  </a:lnTo>
                  <a:lnTo>
                    <a:pt x="179" y="189"/>
                  </a:lnTo>
                  <a:lnTo>
                    <a:pt x="179" y="189"/>
                  </a:lnTo>
                  <a:lnTo>
                    <a:pt x="183" y="185"/>
                  </a:lnTo>
                  <a:lnTo>
                    <a:pt x="184" y="180"/>
                  </a:lnTo>
                  <a:lnTo>
                    <a:pt x="185" y="175"/>
                  </a:lnTo>
                  <a:lnTo>
                    <a:pt x="185" y="171"/>
                  </a:lnTo>
                  <a:lnTo>
                    <a:pt x="183" y="168"/>
                  </a:lnTo>
                  <a:lnTo>
                    <a:pt x="179" y="164"/>
                  </a:lnTo>
                  <a:lnTo>
                    <a:pt x="173" y="162"/>
                  </a:lnTo>
                  <a:lnTo>
                    <a:pt x="165" y="162"/>
                  </a:lnTo>
                  <a:lnTo>
                    <a:pt x="126" y="162"/>
                  </a:lnTo>
                  <a:close/>
                </a:path>
              </a:pathLst>
            </a:cu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34" name="矩形 33">
            <a:extLst>
              <a:ext uri="{FF2B5EF4-FFF2-40B4-BE49-F238E27FC236}">
                <a16:creationId xmlns:a16="http://schemas.microsoft.com/office/drawing/2014/main" id="{79EB4C5A-4074-4894-8C01-1FBA80A17A60}"/>
              </a:ext>
            </a:extLst>
          </p:cNvPr>
          <p:cNvSpPr/>
          <p:nvPr/>
        </p:nvSpPr>
        <p:spPr>
          <a:xfrm>
            <a:off x="8145262" y="1961271"/>
            <a:ext cx="19014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0E48D64-E509-42FF-9F2A-ECDBB9DE504C}"/>
              </a:ext>
            </a:extLst>
          </p:cNvPr>
          <p:cNvSpPr/>
          <p:nvPr/>
        </p:nvSpPr>
        <p:spPr>
          <a:xfrm>
            <a:off x="8162334" y="2434210"/>
            <a:ext cx="3420785" cy="889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5C6DAE40-7989-45CC-ADA3-DC4219F11300}"/>
              </a:ext>
            </a:extLst>
          </p:cNvPr>
          <p:cNvSpPr/>
          <p:nvPr/>
        </p:nvSpPr>
        <p:spPr>
          <a:xfrm>
            <a:off x="8145262" y="4465795"/>
            <a:ext cx="19014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DE444A79-CE04-48EE-B20C-B6924915BCBF}"/>
              </a:ext>
            </a:extLst>
          </p:cNvPr>
          <p:cNvSpPr/>
          <p:nvPr/>
        </p:nvSpPr>
        <p:spPr>
          <a:xfrm>
            <a:off x="8162334" y="4938734"/>
            <a:ext cx="3420785" cy="889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23AF149D-44D0-4B22-9E57-03894512838B}"/>
              </a:ext>
            </a:extLst>
          </p:cNvPr>
          <p:cNvSpPr/>
          <p:nvPr/>
        </p:nvSpPr>
        <p:spPr>
          <a:xfrm>
            <a:off x="2431641" y="1961271"/>
            <a:ext cx="19014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378F91CB-D750-4F63-94D4-901B42B9E7F3}"/>
              </a:ext>
            </a:extLst>
          </p:cNvPr>
          <p:cNvSpPr/>
          <p:nvPr/>
        </p:nvSpPr>
        <p:spPr>
          <a:xfrm>
            <a:off x="674830" y="2434210"/>
            <a:ext cx="3420785" cy="889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806C81EB-43DD-47D2-BEBF-F550D9E914D8}"/>
              </a:ext>
            </a:extLst>
          </p:cNvPr>
          <p:cNvSpPr/>
          <p:nvPr/>
        </p:nvSpPr>
        <p:spPr>
          <a:xfrm>
            <a:off x="2431641" y="4465795"/>
            <a:ext cx="19014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683DE1F9-8085-4ED2-934A-D4254F5F7363}"/>
              </a:ext>
            </a:extLst>
          </p:cNvPr>
          <p:cNvSpPr/>
          <p:nvPr/>
        </p:nvSpPr>
        <p:spPr>
          <a:xfrm>
            <a:off x="674830" y="4938734"/>
            <a:ext cx="3420785" cy="889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86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9A5448FA-F7EF-4656-83D6-191F8155C4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97AA909-96A9-4926-96E8-B98B0F4B84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255554" y="1181357"/>
            <a:ext cx="3690803" cy="529163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1500D5F-C5A2-43A1-8E79-6717193104F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12590" y="317634"/>
            <a:ext cx="2083382" cy="2006420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CC04E2E0-C3DC-4E3E-A8D1-B7C5B4C3143D}"/>
              </a:ext>
            </a:extLst>
          </p:cNvPr>
          <p:cNvGrpSpPr/>
          <p:nvPr/>
        </p:nvGrpSpPr>
        <p:grpSpPr>
          <a:xfrm flipH="1">
            <a:off x="5463427" y="807487"/>
            <a:ext cx="2598316" cy="4438409"/>
            <a:chOff x="5321521" y="807487"/>
            <a:chExt cx="2598316" cy="4438409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52D224F-9ED6-425C-B100-0606E870AC00}"/>
                </a:ext>
              </a:extLst>
            </p:cNvPr>
            <p:cNvSpPr txBox="1"/>
            <p:nvPr/>
          </p:nvSpPr>
          <p:spPr>
            <a:xfrm>
              <a:off x="5549957" y="807487"/>
              <a:ext cx="1538883" cy="122084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8800" dirty="0">
                  <a:solidFill>
                    <a:schemeClr val="bg1"/>
                  </a:solidFill>
                  <a:latin typeface="经典繁行书" panose="02010609010101010101" pitchFamily="49" charset="-122"/>
                  <a:ea typeface="经典繁行书" panose="02010609010101010101" pitchFamily="49" charset="-122"/>
                  <a:cs typeface="经典繁行书" panose="02010609010101010101" pitchFamily="49" charset="-122"/>
                </a:rPr>
                <a:t>唯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5B1559B-D3C4-4E63-B878-DC5E6136BF25}"/>
                </a:ext>
              </a:extLst>
            </p:cNvPr>
            <p:cNvSpPr txBox="1"/>
            <p:nvPr/>
          </p:nvSpPr>
          <p:spPr>
            <a:xfrm>
              <a:off x="6257844" y="1694694"/>
              <a:ext cx="1661993" cy="132343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latin typeface="经典繁行书" panose="02010609010101010101" pitchFamily="49" charset="-122"/>
                  <a:ea typeface="经典繁行书" panose="02010609010101010101" pitchFamily="49" charset="-122"/>
                  <a:cs typeface="经典繁行书" panose="02010609010101010101" pitchFamily="49" charset="-122"/>
                </a:rPr>
                <a:t>美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099F2449-35DF-4781-BB8F-FD48AD5F34EF}"/>
                </a:ext>
              </a:extLst>
            </p:cNvPr>
            <p:cNvSpPr txBox="1"/>
            <p:nvPr/>
          </p:nvSpPr>
          <p:spPr>
            <a:xfrm>
              <a:off x="5321521" y="2307223"/>
              <a:ext cx="1538883" cy="122084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8800" dirty="0">
                  <a:solidFill>
                    <a:schemeClr val="bg1"/>
                  </a:solidFill>
                  <a:latin typeface="经典繁行书" panose="02010609010101010101" pitchFamily="49" charset="-122"/>
                  <a:ea typeface="经典繁行书" panose="02010609010101010101" pitchFamily="49" charset="-122"/>
                  <a:cs typeface="经典繁行书" panose="02010609010101010101" pitchFamily="49" charset="-122"/>
                </a:rPr>
                <a:t>の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D29789F-2364-4B55-985D-211964841112}"/>
                </a:ext>
              </a:extLst>
            </p:cNvPr>
            <p:cNvSpPr txBox="1"/>
            <p:nvPr/>
          </p:nvSpPr>
          <p:spPr>
            <a:xfrm>
              <a:off x="6319398" y="2967890"/>
              <a:ext cx="1538883" cy="122084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8800" dirty="0">
                  <a:solidFill>
                    <a:schemeClr val="bg1"/>
                  </a:solidFill>
                  <a:latin typeface="经典繁行书" panose="02010609010101010101" pitchFamily="49" charset="-122"/>
                  <a:ea typeface="经典繁行书" panose="02010609010101010101" pitchFamily="49" charset="-122"/>
                  <a:cs typeface="经典繁行书" panose="02010609010101010101" pitchFamily="49" charset="-122"/>
                </a:rPr>
                <a:t>治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B4AA64D-4E6E-4103-A333-7F4CF98496DB}"/>
                </a:ext>
              </a:extLst>
            </p:cNvPr>
            <p:cNvSpPr txBox="1"/>
            <p:nvPr/>
          </p:nvSpPr>
          <p:spPr>
            <a:xfrm>
              <a:off x="5372716" y="3678800"/>
              <a:ext cx="1954381" cy="156709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11500" dirty="0">
                  <a:solidFill>
                    <a:schemeClr val="bg1"/>
                  </a:solidFill>
                  <a:latin typeface="经典繁行书" panose="02010609010101010101" pitchFamily="49" charset="-122"/>
                  <a:ea typeface="经典繁行书" panose="02010609010101010101" pitchFamily="49" charset="-122"/>
                  <a:cs typeface="经典繁行书" panose="02010609010101010101" pitchFamily="49" charset="-122"/>
                </a:rPr>
                <a:t>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4272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9DA75FC-B794-42F9-B05D-864AD223FF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8152192-EFB4-4BF7-B2BC-5A5053DBD42A}"/>
              </a:ext>
            </a:extLst>
          </p:cNvPr>
          <p:cNvSpPr/>
          <p:nvPr/>
        </p:nvSpPr>
        <p:spPr>
          <a:xfrm>
            <a:off x="2424774" y="1961271"/>
            <a:ext cx="19014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98163F9-7E77-4A1D-B9AE-0322788D17FD}"/>
              </a:ext>
            </a:extLst>
          </p:cNvPr>
          <p:cNvSpPr/>
          <p:nvPr/>
        </p:nvSpPr>
        <p:spPr>
          <a:xfrm>
            <a:off x="1617679" y="2434210"/>
            <a:ext cx="3420785" cy="889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B8B73D7-AEE8-41A0-891A-20E6288EC28C}"/>
              </a:ext>
            </a:extLst>
          </p:cNvPr>
          <p:cNvSpPr/>
          <p:nvPr/>
        </p:nvSpPr>
        <p:spPr>
          <a:xfrm>
            <a:off x="2424774" y="4465795"/>
            <a:ext cx="19014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3984E7D-D28E-40C1-90BB-2D78C65197A8}"/>
              </a:ext>
            </a:extLst>
          </p:cNvPr>
          <p:cNvSpPr/>
          <p:nvPr/>
        </p:nvSpPr>
        <p:spPr>
          <a:xfrm>
            <a:off x="1617679" y="4938734"/>
            <a:ext cx="3420785" cy="889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5C4351F6-3BCF-4C8B-BB93-D20C97FC901B}"/>
              </a:ext>
            </a:extLst>
          </p:cNvPr>
          <p:cNvSpPr/>
          <p:nvPr/>
        </p:nvSpPr>
        <p:spPr>
          <a:xfrm>
            <a:off x="8542007" y="1961271"/>
            <a:ext cx="19014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E789B599-7ABA-4593-AF02-6C8DB482659E}"/>
              </a:ext>
            </a:extLst>
          </p:cNvPr>
          <p:cNvSpPr/>
          <p:nvPr/>
        </p:nvSpPr>
        <p:spPr>
          <a:xfrm>
            <a:off x="7863065" y="2434210"/>
            <a:ext cx="3420785" cy="889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D087A279-908B-4B1B-84A2-114C6C6315C1}"/>
              </a:ext>
            </a:extLst>
          </p:cNvPr>
          <p:cNvSpPr/>
          <p:nvPr/>
        </p:nvSpPr>
        <p:spPr>
          <a:xfrm>
            <a:off x="8542007" y="4465795"/>
            <a:ext cx="19014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2252D0C-316F-4982-A488-2FF8CD9E748E}"/>
              </a:ext>
            </a:extLst>
          </p:cNvPr>
          <p:cNvSpPr/>
          <p:nvPr/>
        </p:nvSpPr>
        <p:spPr>
          <a:xfrm>
            <a:off x="7863065" y="4938734"/>
            <a:ext cx="3420785" cy="889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A15EF4C6-F061-4000-8A1F-2D9C95BE0B73}"/>
              </a:ext>
            </a:extLst>
          </p:cNvPr>
          <p:cNvSpPr/>
          <p:nvPr/>
        </p:nvSpPr>
        <p:spPr>
          <a:xfrm>
            <a:off x="1694736" y="1809787"/>
            <a:ext cx="625642" cy="62564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93333058-C42A-4E86-B9FB-0A71D772D0D0}"/>
              </a:ext>
            </a:extLst>
          </p:cNvPr>
          <p:cNvSpPr/>
          <p:nvPr/>
        </p:nvSpPr>
        <p:spPr>
          <a:xfrm>
            <a:off x="1694736" y="4346321"/>
            <a:ext cx="625642" cy="62564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B99DF484-1902-45EA-92A0-83D0DE28BEB3}"/>
              </a:ext>
            </a:extLst>
          </p:cNvPr>
          <p:cNvSpPr/>
          <p:nvPr/>
        </p:nvSpPr>
        <p:spPr>
          <a:xfrm>
            <a:off x="7916365" y="1812546"/>
            <a:ext cx="625642" cy="62564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6F61BBE7-7441-4122-BE33-0696907FA773}"/>
              </a:ext>
            </a:extLst>
          </p:cNvPr>
          <p:cNvSpPr/>
          <p:nvPr/>
        </p:nvSpPr>
        <p:spPr>
          <a:xfrm>
            <a:off x="7916366" y="4341159"/>
            <a:ext cx="625642" cy="62564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7B919DC-2704-4F66-81E5-326701EA6450}"/>
              </a:ext>
            </a:extLst>
          </p:cNvPr>
          <p:cNvGrpSpPr/>
          <p:nvPr/>
        </p:nvGrpSpPr>
        <p:grpSpPr>
          <a:xfrm>
            <a:off x="8084329" y="4517853"/>
            <a:ext cx="273683" cy="273682"/>
            <a:chOff x="21876282" y="9904013"/>
            <a:chExt cx="553987" cy="553988"/>
          </a:xfrm>
          <a:noFill/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66622C67-59AC-4706-B955-5D7602231EB7}"/>
                </a:ext>
              </a:extLst>
            </p:cNvPr>
            <p:cNvSpPr/>
            <p:nvPr/>
          </p:nvSpPr>
          <p:spPr>
            <a:xfrm>
              <a:off x="21898222" y="9904013"/>
              <a:ext cx="510108" cy="186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059"/>
                  </a:moveTo>
                  <a:lnTo>
                    <a:pt x="10839" y="0"/>
                  </a:lnTo>
                  <a:lnTo>
                    <a:pt x="0" y="19059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9059"/>
                  </a:lnTo>
                  <a:close/>
                </a:path>
              </a:pathLst>
            </a:cu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Rectangle 6">
              <a:extLst>
                <a:ext uri="{FF2B5EF4-FFF2-40B4-BE49-F238E27FC236}">
                  <a16:creationId xmlns:a16="http://schemas.microsoft.com/office/drawing/2014/main" id="{F04F12CD-86B7-45A3-A32D-A53A91324CB3}"/>
                </a:ext>
              </a:extLst>
            </p:cNvPr>
            <p:cNvSpPr/>
            <p:nvPr/>
          </p:nvSpPr>
          <p:spPr>
            <a:xfrm>
              <a:off x="21876282" y="10397665"/>
              <a:ext cx="553987" cy="60336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Rectangle 7">
              <a:extLst>
                <a:ext uri="{FF2B5EF4-FFF2-40B4-BE49-F238E27FC236}">
                  <a16:creationId xmlns:a16="http://schemas.microsoft.com/office/drawing/2014/main" id="{591C0BC9-83EB-470F-8621-DAA2CAA0C9F3}"/>
                </a:ext>
              </a:extLst>
            </p:cNvPr>
            <p:cNvSpPr/>
            <p:nvPr/>
          </p:nvSpPr>
          <p:spPr>
            <a:xfrm>
              <a:off x="21916506" y="10306249"/>
              <a:ext cx="475369" cy="65821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Rectangle 8">
              <a:extLst>
                <a:ext uri="{FF2B5EF4-FFF2-40B4-BE49-F238E27FC236}">
                  <a16:creationId xmlns:a16="http://schemas.microsoft.com/office/drawing/2014/main" id="{4691DD24-9693-44F8-8D3D-F9D42D6F14E3}"/>
                </a:ext>
              </a:extLst>
            </p:cNvPr>
            <p:cNvSpPr/>
            <p:nvPr/>
          </p:nvSpPr>
          <p:spPr>
            <a:xfrm>
              <a:off x="21958557" y="10116101"/>
              <a:ext cx="87762" cy="170036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Rectangle 9">
              <a:extLst>
                <a:ext uri="{FF2B5EF4-FFF2-40B4-BE49-F238E27FC236}">
                  <a16:creationId xmlns:a16="http://schemas.microsoft.com/office/drawing/2014/main" id="{12B353F5-200E-4A4D-A6D2-5C35030AE34A}"/>
                </a:ext>
              </a:extLst>
            </p:cNvPr>
            <p:cNvSpPr/>
            <p:nvPr/>
          </p:nvSpPr>
          <p:spPr>
            <a:xfrm>
              <a:off x="22262061" y="10116101"/>
              <a:ext cx="85933" cy="170036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Rectangle 10">
              <a:extLst>
                <a:ext uri="{FF2B5EF4-FFF2-40B4-BE49-F238E27FC236}">
                  <a16:creationId xmlns:a16="http://schemas.microsoft.com/office/drawing/2014/main" id="{3BC1A47F-81D8-404A-948E-CCD7CED4D77F}"/>
                </a:ext>
              </a:extLst>
            </p:cNvPr>
            <p:cNvSpPr/>
            <p:nvPr/>
          </p:nvSpPr>
          <p:spPr>
            <a:xfrm>
              <a:off x="22110309" y="10116101"/>
              <a:ext cx="85933" cy="170036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8" name="Freeform 11">
            <a:extLst>
              <a:ext uri="{FF2B5EF4-FFF2-40B4-BE49-F238E27FC236}">
                <a16:creationId xmlns:a16="http://schemas.microsoft.com/office/drawing/2014/main" id="{851783B2-418F-4B93-A0BB-1E4F2D099CB7}"/>
              </a:ext>
            </a:extLst>
          </p:cNvPr>
          <p:cNvSpPr/>
          <p:nvPr/>
        </p:nvSpPr>
        <p:spPr>
          <a:xfrm>
            <a:off x="8084329" y="2021775"/>
            <a:ext cx="273682" cy="252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308"/>
                </a:moveTo>
                <a:cubicBezTo>
                  <a:pt x="21600" y="4393"/>
                  <a:pt x="20756" y="3661"/>
                  <a:pt x="19913" y="3661"/>
                </a:cubicBezTo>
                <a:cubicBezTo>
                  <a:pt x="2362" y="3661"/>
                  <a:pt x="2362" y="3661"/>
                  <a:pt x="2362" y="3661"/>
                </a:cubicBezTo>
                <a:cubicBezTo>
                  <a:pt x="2362" y="3661"/>
                  <a:pt x="2362" y="3661"/>
                  <a:pt x="2362" y="3661"/>
                </a:cubicBezTo>
                <a:cubicBezTo>
                  <a:pt x="2025" y="3661"/>
                  <a:pt x="1687" y="3112"/>
                  <a:pt x="1687" y="2746"/>
                </a:cubicBezTo>
                <a:cubicBezTo>
                  <a:pt x="1687" y="2197"/>
                  <a:pt x="2025" y="1831"/>
                  <a:pt x="2362" y="1831"/>
                </a:cubicBezTo>
                <a:cubicBezTo>
                  <a:pt x="2362" y="1831"/>
                  <a:pt x="2362" y="1831"/>
                  <a:pt x="2362" y="1831"/>
                </a:cubicBezTo>
                <a:cubicBezTo>
                  <a:pt x="2531" y="1831"/>
                  <a:pt x="19913" y="1831"/>
                  <a:pt x="19913" y="1831"/>
                </a:cubicBezTo>
                <a:cubicBezTo>
                  <a:pt x="20925" y="1831"/>
                  <a:pt x="21600" y="2563"/>
                  <a:pt x="21600" y="3661"/>
                </a:cubicBezTo>
                <a:cubicBezTo>
                  <a:pt x="21600" y="1831"/>
                  <a:pt x="21600" y="1831"/>
                  <a:pt x="21600" y="1831"/>
                </a:cubicBezTo>
                <a:cubicBezTo>
                  <a:pt x="21600" y="915"/>
                  <a:pt x="20925" y="0"/>
                  <a:pt x="19913" y="0"/>
                </a:cubicBezTo>
                <a:cubicBezTo>
                  <a:pt x="2531" y="0"/>
                  <a:pt x="2531" y="0"/>
                  <a:pt x="2531" y="0"/>
                </a:cubicBezTo>
                <a:cubicBezTo>
                  <a:pt x="1181" y="0"/>
                  <a:pt x="0" y="1281"/>
                  <a:pt x="0" y="2746"/>
                </a:cubicBezTo>
                <a:cubicBezTo>
                  <a:pt x="0" y="3112"/>
                  <a:pt x="0" y="21600"/>
                  <a:pt x="0" y="21600"/>
                </a:cubicBezTo>
                <a:cubicBezTo>
                  <a:pt x="19913" y="21600"/>
                  <a:pt x="19913" y="21600"/>
                  <a:pt x="19913" y="21600"/>
                </a:cubicBezTo>
                <a:cubicBezTo>
                  <a:pt x="20925" y="21600"/>
                  <a:pt x="21600" y="20685"/>
                  <a:pt x="21600" y="19769"/>
                </a:cubicBezTo>
                <a:lnTo>
                  <a:pt x="21600" y="5308"/>
                </a:lnTo>
                <a:close/>
                <a:moveTo>
                  <a:pt x="21600" y="8969"/>
                </a:moveTo>
                <a:cubicBezTo>
                  <a:pt x="21600" y="9885"/>
                  <a:pt x="21600" y="9885"/>
                  <a:pt x="21600" y="9885"/>
                </a:cubicBezTo>
                <a:cubicBezTo>
                  <a:pt x="11644" y="9885"/>
                  <a:pt x="11644" y="9885"/>
                  <a:pt x="11644" y="9885"/>
                </a:cubicBezTo>
                <a:cubicBezTo>
                  <a:pt x="11644" y="15376"/>
                  <a:pt x="11644" y="15376"/>
                  <a:pt x="11644" y="15376"/>
                </a:cubicBezTo>
                <a:cubicBezTo>
                  <a:pt x="21600" y="15376"/>
                  <a:pt x="21600" y="15376"/>
                  <a:pt x="21600" y="15376"/>
                </a:cubicBezTo>
                <a:cubicBezTo>
                  <a:pt x="21600" y="16292"/>
                  <a:pt x="21600" y="16292"/>
                  <a:pt x="21600" y="16292"/>
                </a:cubicBezTo>
                <a:cubicBezTo>
                  <a:pt x="21600" y="17024"/>
                  <a:pt x="21600" y="17024"/>
                  <a:pt x="21600" y="17024"/>
                </a:cubicBezTo>
                <a:cubicBezTo>
                  <a:pt x="9956" y="17024"/>
                  <a:pt x="9956" y="17024"/>
                  <a:pt x="9956" y="17024"/>
                </a:cubicBezTo>
                <a:cubicBezTo>
                  <a:pt x="9956" y="8054"/>
                  <a:pt x="9956" y="8054"/>
                  <a:pt x="9956" y="8054"/>
                </a:cubicBezTo>
                <a:cubicBezTo>
                  <a:pt x="21600" y="8054"/>
                  <a:pt x="21600" y="8054"/>
                  <a:pt x="21600" y="8054"/>
                </a:cubicBezTo>
                <a:lnTo>
                  <a:pt x="21600" y="8969"/>
                </a:lnTo>
                <a:close/>
                <a:moveTo>
                  <a:pt x="15356" y="12631"/>
                </a:moveTo>
                <a:cubicBezTo>
                  <a:pt x="15356" y="13363"/>
                  <a:pt x="14681" y="13912"/>
                  <a:pt x="14006" y="13912"/>
                </a:cubicBezTo>
                <a:cubicBezTo>
                  <a:pt x="13331" y="13912"/>
                  <a:pt x="12825" y="13363"/>
                  <a:pt x="12825" y="12631"/>
                </a:cubicBezTo>
                <a:cubicBezTo>
                  <a:pt x="12825" y="11898"/>
                  <a:pt x="13331" y="11349"/>
                  <a:pt x="14006" y="11349"/>
                </a:cubicBezTo>
                <a:cubicBezTo>
                  <a:pt x="14681" y="11349"/>
                  <a:pt x="15356" y="11898"/>
                  <a:pt x="15356" y="12631"/>
                </a:cubicBezTo>
                <a:close/>
              </a:path>
            </a:pathLst>
          </a:custGeom>
          <a:noFill/>
          <a:ln w="12700" cap="flat">
            <a:solidFill>
              <a:schemeClr val="bg1"/>
            </a:solidFill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49AC6DAD-57DB-4653-9205-39DFF4A69A33}"/>
              </a:ext>
            </a:extLst>
          </p:cNvPr>
          <p:cNvGrpSpPr/>
          <p:nvPr/>
        </p:nvGrpSpPr>
        <p:grpSpPr>
          <a:xfrm>
            <a:off x="1870676" y="4523065"/>
            <a:ext cx="273682" cy="273685"/>
            <a:chOff x="21876282" y="8796040"/>
            <a:chExt cx="553987" cy="553988"/>
          </a:xfrm>
          <a:noFill/>
        </p:grpSpPr>
        <p:sp>
          <p:nvSpPr>
            <p:cNvPr id="50" name="Rectangle 34">
              <a:extLst>
                <a:ext uri="{FF2B5EF4-FFF2-40B4-BE49-F238E27FC236}">
                  <a16:creationId xmlns:a16="http://schemas.microsoft.com/office/drawing/2014/main" id="{E7AE0193-67B9-4FE7-9812-AA0858212528}"/>
                </a:ext>
              </a:extLst>
            </p:cNvPr>
            <p:cNvSpPr/>
            <p:nvPr/>
          </p:nvSpPr>
          <p:spPr>
            <a:xfrm>
              <a:off x="22252920" y="8796040"/>
              <a:ext cx="65821" cy="91418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Rectangle 35">
              <a:extLst>
                <a:ext uri="{FF2B5EF4-FFF2-40B4-BE49-F238E27FC236}">
                  <a16:creationId xmlns:a16="http://schemas.microsoft.com/office/drawing/2014/main" id="{84C96B58-70E3-40EF-A805-02BE0956C922}"/>
                </a:ext>
              </a:extLst>
            </p:cNvPr>
            <p:cNvSpPr/>
            <p:nvPr/>
          </p:nvSpPr>
          <p:spPr>
            <a:xfrm>
              <a:off x="21989639" y="8796040"/>
              <a:ext cx="63992" cy="91418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F1F34657-EC3E-4787-AD59-7EFFD064327F}"/>
                </a:ext>
              </a:extLst>
            </p:cNvPr>
            <p:cNvSpPr/>
            <p:nvPr/>
          </p:nvSpPr>
          <p:spPr>
            <a:xfrm>
              <a:off x="21876282" y="8843577"/>
              <a:ext cx="553987" cy="506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36" y="0"/>
                  </a:moveTo>
                  <a:lnTo>
                    <a:pt x="18036" y="2807"/>
                  </a:lnTo>
                  <a:lnTo>
                    <a:pt x="13830" y="2807"/>
                  </a:lnTo>
                  <a:lnTo>
                    <a:pt x="13830" y="0"/>
                  </a:lnTo>
                  <a:lnTo>
                    <a:pt x="7913" y="0"/>
                  </a:lnTo>
                  <a:lnTo>
                    <a:pt x="7913" y="2807"/>
                  </a:lnTo>
                  <a:lnTo>
                    <a:pt x="3564" y="2807"/>
                  </a:lnTo>
                  <a:lnTo>
                    <a:pt x="3564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8036" y="0"/>
                  </a:lnTo>
                  <a:close/>
                  <a:moveTo>
                    <a:pt x="19105" y="18871"/>
                  </a:moveTo>
                  <a:lnTo>
                    <a:pt x="2566" y="18871"/>
                  </a:lnTo>
                  <a:lnTo>
                    <a:pt x="2566" y="5536"/>
                  </a:lnTo>
                  <a:lnTo>
                    <a:pt x="19105" y="5536"/>
                  </a:lnTo>
                  <a:lnTo>
                    <a:pt x="19105" y="18871"/>
                  </a:lnTo>
                  <a:close/>
                </a:path>
              </a:pathLst>
            </a:cu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8CBC7C7-76D8-4E64-BB9F-2094427C759D}"/>
                </a:ext>
              </a:extLst>
            </p:cNvPr>
            <p:cNvSpPr/>
            <p:nvPr/>
          </p:nvSpPr>
          <p:spPr>
            <a:xfrm>
              <a:off x="22002437" y="9042866"/>
              <a:ext cx="142612" cy="177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64" y="11063"/>
                  </a:moveTo>
                  <a:cubicBezTo>
                    <a:pt x="5891" y="13171"/>
                    <a:pt x="3273" y="15278"/>
                    <a:pt x="1964" y="16332"/>
                  </a:cubicBezTo>
                  <a:cubicBezTo>
                    <a:pt x="655" y="17912"/>
                    <a:pt x="0" y="19493"/>
                    <a:pt x="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16859"/>
                    <a:pt x="21600" y="16859"/>
                    <a:pt x="21600" y="16859"/>
                  </a:cubicBezTo>
                  <a:cubicBezTo>
                    <a:pt x="10473" y="16859"/>
                    <a:pt x="10473" y="16859"/>
                    <a:pt x="10473" y="16859"/>
                  </a:cubicBezTo>
                  <a:cubicBezTo>
                    <a:pt x="11127" y="16332"/>
                    <a:pt x="11782" y="15805"/>
                    <a:pt x="11782" y="15278"/>
                  </a:cubicBezTo>
                  <a:cubicBezTo>
                    <a:pt x="12436" y="15278"/>
                    <a:pt x="13745" y="14751"/>
                    <a:pt x="15055" y="13698"/>
                  </a:cubicBezTo>
                  <a:cubicBezTo>
                    <a:pt x="17673" y="12117"/>
                    <a:pt x="18982" y="11063"/>
                    <a:pt x="20291" y="10010"/>
                  </a:cubicBezTo>
                  <a:cubicBezTo>
                    <a:pt x="20945" y="8956"/>
                    <a:pt x="21600" y="7376"/>
                    <a:pt x="21600" y="6322"/>
                  </a:cubicBezTo>
                  <a:cubicBezTo>
                    <a:pt x="21600" y="4741"/>
                    <a:pt x="20945" y="3688"/>
                    <a:pt x="20291" y="3161"/>
                  </a:cubicBezTo>
                  <a:cubicBezTo>
                    <a:pt x="19636" y="2107"/>
                    <a:pt x="18327" y="1054"/>
                    <a:pt x="17018" y="1054"/>
                  </a:cubicBezTo>
                  <a:cubicBezTo>
                    <a:pt x="15709" y="527"/>
                    <a:pt x="13745" y="0"/>
                    <a:pt x="11127" y="0"/>
                  </a:cubicBezTo>
                  <a:cubicBezTo>
                    <a:pt x="8509" y="0"/>
                    <a:pt x="6545" y="527"/>
                    <a:pt x="5236" y="1054"/>
                  </a:cubicBezTo>
                  <a:cubicBezTo>
                    <a:pt x="3927" y="1580"/>
                    <a:pt x="2618" y="2107"/>
                    <a:pt x="1964" y="3161"/>
                  </a:cubicBezTo>
                  <a:cubicBezTo>
                    <a:pt x="1309" y="3688"/>
                    <a:pt x="655" y="5268"/>
                    <a:pt x="655" y="6849"/>
                  </a:cubicBezTo>
                  <a:cubicBezTo>
                    <a:pt x="7855" y="7376"/>
                    <a:pt x="7855" y="7376"/>
                    <a:pt x="7855" y="7376"/>
                  </a:cubicBezTo>
                  <a:cubicBezTo>
                    <a:pt x="7855" y="6322"/>
                    <a:pt x="8509" y="5268"/>
                    <a:pt x="9164" y="4741"/>
                  </a:cubicBezTo>
                  <a:cubicBezTo>
                    <a:pt x="9164" y="4215"/>
                    <a:pt x="10473" y="4215"/>
                    <a:pt x="11127" y="4215"/>
                  </a:cubicBezTo>
                  <a:cubicBezTo>
                    <a:pt x="11782" y="4215"/>
                    <a:pt x="12436" y="4215"/>
                    <a:pt x="13091" y="4741"/>
                  </a:cubicBezTo>
                  <a:cubicBezTo>
                    <a:pt x="13745" y="5268"/>
                    <a:pt x="14400" y="5795"/>
                    <a:pt x="14400" y="6322"/>
                  </a:cubicBezTo>
                  <a:cubicBezTo>
                    <a:pt x="14400" y="6849"/>
                    <a:pt x="13745" y="7376"/>
                    <a:pt x="13091" y="8429"/>
                  </a:cubicBezTo>
                  <a:cubicBezTo>
                    <a:pt x="12436" y="8956"/>
                    <a:pt x="11127" y="10010"/>
                    <a:pt x="9164" y="11063"/>
                  </a:cubicBezTo>
                  <a:close/>
                </a:path>
              </a:pathLst>
            </a:cu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5891FF2F-E072-446D-BF85-D5D70C808EC4}"/>
                </a:ext>
              </a:extLst>
            </p:cNvPr>
            <p:cNvSpPr/>
            <p:nvPr/>
          </p:nvSpPr>
          <p:spPr>
            <a:xfrm>
              <a:off x="22161503" y="9042866"/>
              <a:ext cx="142611" cy="177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27" y="18439"/>
                  </a:moveTo>
                  <a:cubicBezTo>
                    <a:pt x="9818" y="18439"/>
                    <a:pt x="9164" y="17912"/>
                    <a:pt x="8509" y="17385"/>
                  </a:cubicBezTo>
                  <a:cubicBezTo>
                    <a:pt x="7855" y="16859"/>
                    <a:pt x="7855" y="16332"/>
                    <a:pt x="7200" y="15278"/>
                  </a:cubicBezTo>
                  <a:cubicBezTo>
                    <a:pt x="0" y="15805"/>
                    <a:pt x="0" y="15805"/>
                    <a:pt x="0" y="15805"/>
                  </a:cubicBezTo>
                  <a:cubicBezTo>
                    <a:pt x="655" y="17385"/>
                    <a:pt x="1309" y="18439"/>
                    <a:pt x="1964" y="18966"/>
                  </a:cubicBezTo>
                  <a:cubicBezTo>
                    <a:pt x="3273" y="20020"/>
                    <a:pt x="4582" y="20546"/>
                    <a:pt x="5891" y="21073"/>
                  </a:cubicBezTo>
                  <a:cubicBezTo>
                    <a:pt x="7200" y="21600"/>
                    <a:pt x="9164" y="21600"/>
                    <a:pt x="11127" y="21600"/>
                  </a:cubicBezTo>
                  <a:cubicBezTo>
                    <a:pt x="13745" y="21600"/>
                    <a:pt x="15709" y="21600"/>
                    <a:pt x="17018" y="21073"/>
                  </a:cubicBezTo>
                  <a:cubicBezTo>
                    <a:pt x="18327" y="20020"/>
                    <a:pt x="19636" y="19493"/>
                    <a:pt x="20291" y="18439"/>
                  </a:cubicBezTo>
                  <a:cubicBezTo>
                    <a:pt x="21600" y="17385"/>
                    <a:pt x="21600" y="15805"/>
                    <a:pt x="21600" y="14751"/>
                  </a:cubicBezTo>
                  <a:cubicBezTo>
                    <a:pt x="21600" y="13698"/>
                    <a:pt x="21600" y="13171"/>
                    <a:pt x="20945" y="12117"/>
                  </a:cubicBezTo>
                  <a:cubicBezTo>
                    <a:pt x="20291" y="11590"/>
                    <a:pt x="19636" y="11063"/>
                    <a:pt x="18982" y="10537"/>
                  </a:cubicBezTo>
                  <a:cubicBezTo>
                    <a:pt x="18327" y="10537"/>
                    <a:pt x="17673" y="10010"/>
                    <a:pt x="16364" y="10010"/>
                  </a:cubicBezTo>
                  <a:cubicBezTo>
                    <a:pt x="17673" y="9483"/>
                    <a:pt x="18982" y="8429"/>
                    <a:pt x="19636" y="7902"/>
                  </a:cubicBezTo>
                  <a:cubicBezTo>
                    <a:pt x="20291" y="7376"/>
                    <a:pt x="20291" y="6322"/>
                    <a:pt x="20291" y="5268"/>
                  </a:cubicBezTo>
                  <a:cubicBezTo>
                    <a:pt x="20291" y="3688"/>
                    <a:pt x="19636" y="2634"/>
                    <a:pt x="18327" y="1580"/>
                  </a:cubicBezTo>
                  <a:cubicBezTo>
                    <a:pt x="16364" y="527"/>
                    <a:pt x="14400" y="0"/>
                    <a:pt x="10473" y="0"/>
                  </a:cubicBezTo>
                  <a:cubicBezTo>
                    <a:pt x="7855" y="0"/>
                    <a:pt x="5236" y="527"/>
                    <a:pt x="3927" y="1580"/>
                  </a:cubicBezTo>
                  <a:cubicBezTo>
                    <a:pt x="1964" y="2634"/>
                    <a:pt x="1309" y="3688"/>
                    <a:pt x="655" y="5268"/>
                  </a:cubicBezTo>
                  <a:cubicBezTo>
                    <a:pt x="7200" y="6322"/>
                    <a:pt x="7200" y="6322"/>
                    <a:pt x="7200" y="6322"/>
                  </a:cubicBezTo>
                  <a:cubicBezTo>
                    <a:pt x="7855" y="5268"/>
                    <a:pt x="7855" y="4741"/>
                    <a:pt x="8509" y="4215"/>
                  </a:cubicBezTo>
                  <a:cubicBezTo>
                    <a:pt x="9164" y="3688"/>
                    <a:pt x="9818" y="3688"/>
                    <a:pt x="10473" y="3688"/>
                  </a:cubicBezTo>
                  <a:cubicBezTo>
                    <a:pt x="11127" y="3688"/>
                    <a:pt x="11782" y="3688"/>
                    <a:pt x="12436" y="4215"/>
                  </a:cubicBezTo>
                  <a:cubicBezTo>
                    <a:pt x="13091" y="4741"/>
                    <a:pt x="13091" y="5268"/>
                    <a:pt x="13091" y="5795"/>
                  </a:cubicBezTo>
                  <a:cubicBezTo>
                    <a:pt x="13091" y="6322"/>
                    <a:pt x="13091" y="6849"/>
                    <a:pt x="12436" y="7376"/>
                  </a:cubicBezTo>
                  <a:cubicBezTo>
                    <a:pt x="11782" y="7902"/>
                    <a:pt x="11127" y="8429"/>
                    <a:pt x="9818" y="8429"/>
                  </a:cubicBezTo>
                  <a:cubicBezTo>
                    <a:pt x="9818" y="8429"/>
                    <a:pt x="9164" y="8429"/>
                    <a:pt x="9164" y="8429"/>
                  </a:cubicBezTo>
                  <a:cubicBezTo>
                    <a:pt x="8509" y="12117"/>
                    <a:pt x="8509" y="12117"/>
                    <a:pt x="8509" y="12117"/>
                  </a:cubicBezTo>
                  <a:cubicBezTo>
                    <a:pt x="9818" y="12117"/>
                    <a:pt x="10473" y="12117"/>
                    <a:pt x="11127" y="12117"/>
                  </a:cubicBezTo>
                  <a:cubicBezTo>
                    <a:pt x="11782" y="12117"/>
                    <a:pt x="13091" y="12117"/>
                    <a:pt x="13745" y="12644"/>
                  </a:cubicBezTo>
                  <a:cubicBezTo>
                    <a:pt x="14400" y="13171"/>
                    <a:pt x="14400" y="14224"/>
                    <a:pt x="14400" y="15278"/>
                  </a:cubicBezTo>
                  <a:cubicBezTo>
                    <a:pt x="14400" y="15805"/>
                    <a:pt x="14400" y="16859"/>
                    <a:pt x="13745" y="17385"/>
                  </a:cubicBezTo>
                  <a:cubicBezTo>
                    <a:pt x="13091" y="17912"/>
                    <a:pt x="11782" y="18439"/>
                    <a:pt x="11127" y="18439"/>
                  </a:cubicBezTo>
                  <a:close/>
                </a:path>
              </a:pathLst>
            </a:cu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C1C61C4E-F766-4076-9F13-C87112143221}"/>
              </a:ext>
            </a:extLst>
          </p:cNvPr>
          <p:cNvGrpSpPr/>
          <p:nvPr/>
        </p:nvGrpSpPr>
        <p:grpSpPr>
          <a:xfrm>
            <a:off x="1870753" y="2012241"/>
            <a:ext cx="273684" cy="273683"/>
            <a:chOff x="20770137" y="8796040"/>
            <a:chExt cx="553987" cy="553988"/>
          </a:xfrm>
          <a:noFill/>
        </p:grpSpPr>
        <p:sp>
          <p:nvSpPr>
            <p:cNvPr id="57" name="Rectangle 39">
              <a:extLst>
                <a:ext uri="{FF2B5EF4-FFF2-40B4-BE49-F238E27FC236}">
                  <a16:creationId xmlns:a16="http://schemas.microsoft.com/office/drawing/2014/main" id="{6141D713-D6C3-4FD0-AB08-6285C7E9AECD}"/>
                </a:ext>
              </a:extLst>
            </p:cNvPr>
            <p:cNvSpPr/>
            <p:nvPr/>
          </p:nvSpPr>
          <p:spPr>
            <a:xfrm>
              <a:off x="20868867" y="9020926"/>
              <a:ext cx="91418" cy="87761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Rectangle 40">
              <a:extLst>
                <a:ext uri="{FF2B5EF4-FFF2-40B4-BE49-F238E27FC236}">
                  <a16:creationId xmlns:a16="http://schemas.microsoft.com/office/drawing/2014/main" id="{9618497A-785F-47BD-9A84-278921275669}"/>
                </a:ext>
              </a:extLst>
            </p:cNvPr>
            <p:cNvSpPr/>
            <p:nvPr/>
          </p:nvSpPr>
          <p:spPr>
            <a:xfrm>
              <a:off x="21004164" y="9020926"/>
              <a:ext cx="85932" cy="87761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Rectangle 41">
              <a:extLst>
                <a:ext uri="{FF2B5EF4-FFF2-40B4-BE49-F238E27FC236}">
                  <a16:creationId xmlns:a16="http://schemas.microsoft.com/office/drawing/2014/main" id="{8C9867DD-F64D-4421-8A42-182D321DB9FA}"/>
                </a:ext>
              </a:extLst>
            </p:cNvPr>
            <p:cNvSpPr/>
            <p:nvPr/>
          </p:nvSpPr>
          <p:spPr>
            <a:xfrm>
              <a:off x="21133976" y="9020926"/>
              <a:ext cx="89589" cy="87761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Rectangle 42">
              <a:extLst>
                <a:ext uri="{FF2B5EF4-FFF2-40B4-BE49-F238E27FC236}">
                  <a16:creationId xmlns:a16="http://schemas.microsoft.com/office/drawing/2014/main" id="{E2DC7434-0FA6-40C3-A7F5-79562ECC6828}"/>
                </a:ext>
              </a:extLst>
            </p:cNvPr>
            <p:cNvSpPr/>
            <p:nvPr/>
          </p:nvSpPr>
          <p:spPr>
            <a:xfrm>
              <a:off x="20868867" y="9152566"/>
              <a:ext cx="91418" cy="89589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Rectangle 43">
              <a:extLst>
                <a:ext uri="{FF2B5EF4-FFF2-40B4-BE49-F238E27FC236}">
                  <a16:creationId xmlns:a16="http://schemas.microsoft.com/office/drawing/2014/main" id="{66016595-0C36-4DE3-9784-58560A33A7E7}"/>
                </a:ext>
              </a:extLst>
            </p:cNvPr>
            <p:cNvSpPr/>
            <p:nvPr/>
          </p:nvSpPr>
          <p:spPr>
            <a:xfrm>
              <a:off x="21004164" y="9152566"/>
              <a:ext cx="85932" cy="89589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Rectangle 44">
              <a:extLst>
                <a:ext uri="{FF2B5EF4-FFF2-40B4-BE49-F238E27FC236}">
                  <a16:creationId xmlns:a16="http://schemas.microsoft.com/office/drawing/2014/main" id="{38C9556F-9254-4D00-A3E1-C6B3D220ACE8}"/>
                </a:ext>
              </a:extLst>
            </p:cNvPr>
            <p:cNvSpPr/>
            <p:nvPr/>
          </p:nvSpPr>
          <p:spPr>
            <a:xfrm>
              <a:off x="21133976" y="9152566"/>
              <a:ext cx="89589" cy="89589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Rectangle 45">
              <a:extLst>
                <a:ext uri="{FF2B5EF4-FFF2-40B4-BE49-F238E27FC236}">
                  <a16:creationId xmlns:a16="http://schemas.microsoft.com/office/drawing/2014/main" id="{5444763A-F9FA-4A23-868B-D7E796F6EC3A}"/>
                </a:ext>
              </a:extLst>
            </p:cNvPr>
            <p:cNvSpPr/>
            <p:nvPr/>
          </p:nvSpPr>
          <p:spPr>
            <a:xfrm>
              <a:off x="21146774" y="8796040"/>
              <a:ext cx="63993" cy="87761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Rectangle 46">
              <a:extLst>
                <a:ext uri="{FF2B5EF4-FFF2-40B4-BE49-F238E27FC236}">
                  <a16:creationId xmlns:a16="http://schemas.microsoft.com/office/drawing/2014/main" id="{93E2FD65-EDF4-4CD9-A432-5F49E489D9E7}"/>
                </a:ext>
              </a:extLst>
            </p:cNvPr>
            <p:cNvSpPr/>
            <p:nvPr/>
          </p:nvSpPr>
          <p:spPr>
            <a:xfrm>
              <a:off x="20881665" y="8796040"/>
              <a:ext cx="65821" cy="87761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reeform 47">
              <a:extLst>
                <a:ext uri="{FF2B5EF4-FFF2-40B4-BE49-F238E27FC236}">
                  <a16:creationId xmlns:a16="http://schemas.microsoft.com/office/drawing/2014/main" id="{8272EB73-E779-49A4-AA78-81F217334795}"/>
                </a:ext>
              </a:extLst>
            </p:cNvPr>
            <p:cNvSpPr/>
            <p:nvPr/>
          </p:nvSpPr>
          <p:spPr>
            <a:xfrm>
              <a:off x="20770137" y="8843577"/>
              <a:ext cx="553987" cy="506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197"/>
                  </a:moveTo>
                  <a:lnTo>
                    <a:pt x="21600" y="0"/>
                  </a:lnTo>
                  <a:lnTo>
                    <a:pt x="18036" y="0"/>
                  </a:lnTo>
                  <a:lnTo>
                    <a:pt x="18036" y="2807"/>
                  </a:lnTo>
                  <a:lnTo>
                    <a:pt x="13616" y="2807"/>
                  </a:lnTo>
                  <a:lnTo>
                    <a:pt x="13616" y="0"/>
                  </a:lnTo>
                  <a:lnTo>
                    <a:pt x="7913" y="0"/>
                  </a:lnTo>
                  <a:lnTo>
                    <a:pt x="7913" y="2807"/>
                  </a:lnTo>
                  <a:lnTo>
                    <a:pt x="3564" y="2807"/>
                  </a:lnTo>
                  <a:lnTo>
                    <a:pt x="3564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3197"/>
                  </a:lnTo>
                  <a:close/>
                  <a:moveTo>
                    <a:pt x="19034" y="19027"/>
                  </a:moveTo>
                  <a:lnTo>
                    <a:pt x="2495" y="19027"/>
                  </a:lnTo>
                  <a:lnTo>
                    <a:pt x="2495" y="5536"/>
                  </a:lnTo>
                  <a:lnTo>
                    <a:pt x="19034" y="5536"/>
                  </a:lnTo>
                  <a:lnTo>
                    <a:pt x="19034" y="19027"/>
                  </a:lnTo>
                  <a:close/>
                </a:path>
              </a:pathLst>
            </a:custGeom>
            <a:grpFill/>
            <a:ln w="127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4735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198237A6-4EBA-4136-89C7-11C51616F1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A113674-8BC7-453A-B802-05163FD7A1D2}"/>
              </a:ext>
            </a:extLst>
          </p:cNvPr>
          <p:cNvSpPr txBox="1"/>
          <p:nvPr/>
        </p:nvSpPr>
        <p:spPr>
          <a:xfrm>
            <a:off x="2143640" y="1538502"/>
            <a:ext cx="790472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000" spc="600" dirty="0">
                <a:solidFill>
                  <a:schemeClr val="bg1"/>
                </a:solidFill>
                <a:latin typeface="经典繁行书" panose="02010609010101010101" pitchFamily="49" charset="-122"/>
                <a:ea typeface="经典繁行书" panose="02010609010101010101" pitchFamily="49" charset="-122"/>
                <a:cs typeface="经典繁行书" panose="02010609010101010101" pitchFamily="49" charset="-122"/>
              </a:rPr>
              <a:t>汇报完毕</a:t>
            </a:r>
            <a:r>
              <a:rPr lang="en-US" altLang="zh-CN" sz="8000" spc="600" dirty="0">
                <a:solidFill>
                  <a:schemeClr val="bg1"/>
                </a:solidFill>
                <a:latin typeface="经典繁行书" panose="02010609010101010101" pitchFamily="49" charset="-122"/>
                <a:ea typeface="经典繁行书" panose="02010609010101010101" pitchFamily="49" charset="-122"/>
                <a:cs typeface="经典繁行书" panose="02010609010101010101" pitchFamily="49" charset="-122"/>
              </a:rPr>
              <a:t>·</a:t>
            </a:r>
            <a:r>
              <a:rPr lang="zh-CN" altLang="en-US" sz="8000" spc="600" dirty="0">
                <a:solidFill>
                  <a:schemeClr val="bg1"/>
                </a:solidFill>
                <a:latin typeface="经典繁行书" panose="02010609010101010101" pitchFamily="49" charset="-122"/>
                <a:ea typeface="经典繁行书" panose="02010609010101010101" pitchFamily="49" charset="-122"/>
                <a:cs typeface="经典繁行书" panose="02010609010101010101" pitchFamily="49" charset="-122"/>
              </a:rPr>
              <a:t>感谢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6758E49-C6BF-482A-8AEA-E595348CE04F}"/>
              </a:ext>
            </a:extLst>
          </p:cNvPr>
          <p:cNvSpPr/>
          <p:nvPr/>
        </p:nvSpPr>
        <p:spPr>
          <a:xfrm>
            <a:off x="2227518" y="3049571"/>
            <a:ext cx="7736964" cy="552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The user can perform the presentation on a projector or computer, and the powerpoint can be printed out and made into film. The user can perform the presentation on a projector or computer, and the powerpoint can be printed out and made into film.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E49D83-BB6D-4898-99B2-812A28BA46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5646" y="2672451"/>
            <a:ext cx="2880236" cy="41294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58042C0-F557-419E-9EFC-A767BFC3C5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955" y="317634"/>
            <a:ext cx="2083382" cy="200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123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198237A6-4EBA-4136-89C7-11C51616F1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A113674-8BC7-453A-B802-05163FD7A1D2}"/>
              </a:ext>
            </a:extLst>
          </p:cNvPr>
          <p:cNvSpPr txBox="1"/>
          <p:nvPr/>
        </p:nvSpPr>
        <p:spPr>
          <a:xfrm>
            <a:off x="2143636" y="1202803"/>
            <a:ext cx="79047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0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治愈系唯美夜空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6758E49-C6BF-482A-8AEA-E595348CE04F}"/>
              </a:ext>
            </a:extLst>
          </p:cNvPr>
          <p:cNvSpPr/>
          <p:nvPr/>
        </p:nvSpPr>
        <p:spPr>
          <a:xfrm>
            <a:off x="2227518" y="2713872"/>
            <a:ext cx="7736964" cy="552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The user can perform the presentation on a projector or computer, and the powerpoint can be printed out and made into film. The user can perform the presentation on a projector or computer, and the powerpoint can be printed out and made into film. 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F5C6C0A-E0D2-47CB-A6FC-3C6C4F52E4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6" y="2827188"/>
            <a:ext cx="3657607" cy="365760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C046195-C919-4DCE-AD42-65F5EE0937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955" y="317634"/>
            <a:ext cx="2083382" cy="200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732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C087144-5F80-4133-B601-1ADD9765EC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84D5D1B-8320-4A1F-89A7-BE52041F6B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7427" y="199593"/>
            <a:ext cx="1728792" cy="166492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9BCADC2-F1A0-4CED-97B7-66950A3A3904}"/>
              </a:ext>
            </a:extLst>
          </p:cNvPr>
          <p:cNvSpPr txBox="1"/>
          <p:nvPr/>
        </p:nvSpPr>
        <p:spPr>
          <a:xfrm>
            <a:off x="4900804" y="541083"/>
            <a:ext cx="23903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0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目录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413A9EC-8220-43ED-943C-7C40E4F7B7C7}"/>
              </a:ext>
            </a:extLst>
          </p:cNvPr>
          <p:cNvSpPr txBox="1"/>
          <p:nvPr/>
        </p:nvSpPr>
        <p:spPr>
          <a:xfrm>
            <a:off x="1685540" y="2414072"/>
            <a:ext cx="31325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L" panose="00020600040101010101" pitchFamily="18" charset="-122"/>
              </a:rPr>
              <a:t>01.</a:t>
            </a:r>
            <a:r>
              <a:rPr lang="zh-CN" altLang="en-US" sz="2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L" panose="00020600040101010101" pitchFamily="18" charset="-122"/>
              </a:rPr>
              <a:t>在此输入章节标题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B5D1C76-CA3F-4790-A62E-5A1BA809C792}"/>
              </a:ext>
            </a:extLst>
          </p:cNvPr>
          <p:cNvSpPr/>
          <p:nvPr/>
        </p:nvSpPr>
        <p:spPr>
          <a:xfrm flipH="1">
            <a:off x="1723210" y="2751620"/>
            <a:ext cx="3057247" cy="36676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vert="horz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Enter your text here, or paste your text here.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91D7EB-D112-4073-9F99-ED41E7649814}"/>
              </a:ext>
            </a:extLst>
          </p:cNvPr>
          <p:cNvSpPr txBox="1"/>
          <p:nvPr/>
        </p:nvSpPr>
        <p:spPr>
          <a:xfrm>
            <a:off x="7379936" y="2414072"/>
            <a:ext cx="31325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L" panose="00020600040101010101" pitchFamily="18" charset="-122"/>
              </a:rPr>
              <a:t>02.</a:t>
            </a:r>
            <a:r>
              <a:rPr lang="zh-CN" altLang="en-US" sz="2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L" panose="00020600040101010101" pitchFamily="18" charset="-122"/>
              </a:rPr>
              <a:t>在此输入章节标题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978FA1-7E34-4ACE-83E4-BA559B4975F1}"/>
              </a:ext>
            </a:extLst>
          </p:cNvPr>
          <p:cNvSpPr/>
          <p:nvPr/>
        </p:nvSpPr>
        <p:spPr>
          <a:xfrm flipH="1">
            <a:off x="7417606" y="2751620"/>
            <a:ext cx="3057247" cy="36676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vert="horz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Enter your text here, or paste your text here.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590F4D0-CBBC-422B-9525-166942A2E7FD}"/>
              </a:ext>
            </a:extLst>
          </p:cNvPr>
          <p:cNvSpPr txBox="1"/>
          <p:nvPr/>
        </p:nvSpPr>
        <p:spPr>
          <a:xfrm>
            <a:off x="1685540" y="3840170"/>
            <a:ext cx="31325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L" panose="00020600040101010101" pitchFamily="18" charset="-122"/>
              </a:rPr>
              <a:t>03.</a:t>
            </a:r>
            <a:r>
              <a:rPr lang="zh-CN" altLang="en-US" sz="2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L" panose="00020600040101010101" pitchFamily="18" charset="-122"/>
              </a:rPr>
              <a:t>在此输入章节标题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F10586A-8AD2-4597-8EE1-3906CF7C4C77}"/>
              </a:ext>
            </a:extLst>
          </p:cNvPr>
          <p:cNvSpPr/>
          <p:nvPr/>
        </p:nvSpPr>
        <p:spPr>
          <a:xfrm flipH="1">
            <a:off x="1723210" y="4177718"/>
            <a:ext cx="3057247" cy="36676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vert="horz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Enter your text here, or paste your text here. 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00A8477-2498-4D5D-A3AE-5034308E050A}"/>
              </a:ext>
            </a:extLst>
          </p:cNvPr>
          <p:cNvSpPr txBox="1"/>
          <p:nvPr/>
        </p:nvSpPr>
        <p:spPr>
          <a:xfrm>
            <a:off x="7379936" y="3840170"/>
            <a:ext cx="31325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L" panose="00020600040101010101" pitchFamily="18" charset="-122"/>
              </a:rPr>
              <a:t>04.</a:t>
            </a:r>
            <a:r>
              <a:rPr lang="zh-CN" altLang="en-US" sz="24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L" panose="00020600040101010101" pitchFamily="18" charset="-122"/>
              </a:rPr>
              <a:t>在此输入章节标题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76868B3-0A86-41E2-8AC6-231261B16E48}"/>
              </a:ext>
            </a:extLst>
          </p:cNvPr>
          <p:cNvSpPr/>
          <p:nvPr/>
        </p:nvSpPr>
        <p:spPr>
          <a:xfrm flipH="1">
            <a:off x="7417606" y="4177718"/>
            <a:ext cx="3057247" cy="36676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vert="horz"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CN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Enter your text here, or paste your text here. 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FA7EEB30-D4D2-4113-BF1B-A6B3D4440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524" y="4301835"/>
            <a:ext cx="2162480" cy="216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57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9A5448FA-F7EF-4656-83D6-191F8155C4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1500D5F-C5A2-43A1-8E79-6717193104F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12590" y="317634"/>
            <a:ext cx="2083382" cy="200642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3E85877-83D1-41C4-82FA-7324803BB7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90163">
            <a:off x="171682" y="3069135"/>
            <a:ext cx="3292294" cy="329229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BF3CADE-FA47-48EF-9BEB-A8B7082E733B}"/>
              </a:ext>
            </a:extLst>
          </p:cNvPr>
          <p:cNvSpPr txBox="1"/>
          <p:nvPr/>
        </p:nvSpPr>
        <p:spPr>
          <a:xfrm>
            <a:off x="3002845" y="2256827"/>
            <a:ext cx="61863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输入章节标题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8DCADE7-C575-4B9C-9149-65CDB49E3B03}"/>
              </a:ext>
            </a:extLst>
          </p:cNvPr>
          <p:cNvSpPr/>
          <p:nvPr/>
        </p:nvSpPr>
        <p:spPr>
          <a:xfrm>
            <a:off x="3251200" y="3616630"/>
            <a:ext cx="5774267" cy="552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The user can perform the presentation on a projector or computer, and the powerpoint can be printed out and made into film. The user can perform the presentation on a projector or computer</a:t>
            </a:r>
            <a:r>
              <a:rPr lang="en-US" altLang="zh-CN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.</a:t>
            </a:r>
            <a:endParaRPr lang="zh-CN" altLang="en-US" sz="800" dirty="0">
              <a:solidFill>
                <a:schemeClr val="bg1"/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B94B574-3BE7-4106-A6F8-39773FD852A7}"/>
              </a:ext>
            </a:extLst>
          </p:cNvPr>
          <p:cNvSpPr txBox="1"/>
          <p:nvPr/>
        </p:nvSpPr>
        <p:spPr>
          <a:xfrm>
            <a:off x="5413762" y="797554"/>
            <a:ext cx="13644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01</a:t>
            </a:r>
            <a:endParaRPr lang="zh-CN" altLang="en-US" sz="8000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4667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921C6998-A8F6-444E-9378-14911B43B6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73B08D-33DB-4298-823F-3DB54865EB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00810"/>
            <a:ext cx="4184294" cy="418429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2B83DB1-3905-488C-872D-24332591527E}"/>
              </a:ext>
            </a:extLst>
          </p:cNvPr>
          <p:cNvSpPr txBox="1"/>
          <p:nvPr/>
        </p:nvSpPr>
        <p:spPr>
          <a:xfrm>
            <a:off x="4974465" y="2330640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39C940C-3D47-4FD2-A4A4-3A66AEE8E7AC}"/>
              </a:ext>
            </a:extLst>
          </p:cNvPr>
          <p:cNvSpPr txBox="1"/>
          <p:nvPr/>
        </p:nvSpPr>
        <p:spPr>
          <a:xfrm>
            <a:off x="4974466" y="3109000"/>
            <a:ext cx="5633738" cy="1997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</a:t>
            </a: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984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708FB843-0552-4E77-B8D6-C73BAF88E2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42874D9-B58A-4961-816F-F4E3829CB7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201" y="1625148"/>
            <a:ext cx="4308506" cy="43085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B0222D3-A46A-47F1-B91F-79C9FD30316E}"/>
              </a:ext>
            </a:extLst>
          </p:cNvPr>
          <p:cNvSpPr txBox="1"/>
          <p:nvPr/>
        </p:nvSpPr>
        <p:spPr>
          <a:xfrm>
            <a:off x="966690" y="2232562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ED5A2F4-4080-439E-995D-C786F527BC8B}"/>
              </a:ext>
            </a:extLst>
          </p:cNvPr>
          <p:cNvSpPr txBox="1"/>
          <p:nvPr/>
        </p:nvSpPr>
        <p:spPr>
          <a:xfrm>
            <a:off x="619353" y="3010922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F17EC43-7247-4E07-B8C5-791DD7AC818D}"/>
              </a:ext>
            </a:extLst>
          </p:cNvPr>
          <p:cNvSpPr txBox="1"/>
          <p:nvPr/>
        </p:nvSpPr>
        <p:spPr>
          <a:xfrm>
            <a:off x="8604079" y="2232562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34C1265-9FAB-4C3A-A536-21A34AC15FC8}"/>
              </a:ext>
            </a:extLst>
          </p:cNvPr>
          <p:cNvSpPr txBox="1"/>
          <p:nvPr/>
        </p:nvSpPr>
        <p:spPr>
          <a:xfrm>
            <a:off x="8604080" y="3010922"/>
            <a:ext cx="2968567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829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CD26D5F-A5F5-44F4-B6DD-304D275752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0" b="10200"/>
          <a:stretch/>
        </p:blipFill>
        <p:spPr>
          <a:xfrm>
            <a:off x="0" y="-1"/>
            <a:ext cx="12191998" cy="68580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B22F149-C838-4D21-A7F2-0179E7204E86}"/>
              </a:ext>
            </a:extLst>
          </p:cNvPr>
          <p:cNvSpPr txBox="1"/>
          <p:nvPr/>
        </p:nvSpPr>
        <p:spPr>
          <a:xfrm>
            <a:off x="4400663" y="135466"/>
            <a:ext cx="33906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21223-7B6C-4257-912C-D3460C6F7273}"/>
              </a:ext>
            </a:extLst>
          </p:cNvPr>
          <p:cNvSpPr txBox="1"/>
          <p:nvPr/>
        </p:nvSpPr>
        <p:spPr>
          <a:xfrm>
            <a:off x="4689203" y="855707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Healing system starry sky</a:t>
            </a:r>
            <a:endParaRPr lang="zh-CN" altLang="en-US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09FB4E-7B54-42C3-A525-CD5BE62903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203" y="4232545"/>
            <a:ext cx="3554944" cy="227753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02EB3FF-F994-4C95-BF6F-E10EA100290D}"/>
              </a:ext>
            </a:extLst>
          </p:cNvPr>
          <p:cNvSpPr txBox="1"/>
          <p:nvPr/>
        </p:nvSpPr>
        <p:spPr>
          <a:xfrm>
            <a:off x="1274335" y="1940111"/>
            <a:ext cx="2621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治愈系夜空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60DACE0-2BC3-4A7B-92C1-B4A4FB7ECD9D}"/>
              </a:ext>
            </a:extLst>
          </p:cNvPr>
          <p:cNvSpPr txBox="1"/>
          <p:nvPr/>
        </p:nvSpPr>
        <p:spPr>
          <a:xfrm>
            <a:off x="1274335" y="2718471"/>
            <a:ext cx="9450371" cy="116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 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</a:t>
            </a: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The user can perform the presentation on a projector or computer, and the 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powerpoint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经典行书简" panose="02010609010101010101" pitchFamily="49" charset="-122"/>
                <a:cs typeface="Arial" panose="020B0604020202020204" pitchFamily="34" charset="0"/>
              </a:rPr>
              <a:t> can be printed out and made into film.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经典行书简" panose="0201060901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859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9A5448FA-F7EF-4656-83D6-191F8155C4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1500D5F-C5A2-43A1-8E79-6717193104F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12590" y="317634"/>
            <a:ext cx="2083382" cy="200642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3E85877-83D1-41C4-82FA-7324803BB7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90163">
            <a:off x="89227" y="3238270"/>
            <a:ext cx="3568273" cy="356827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BF3CADE-FA47-48EF-9BEB-A8B7082E733B}"/>
              </a:ext>
            </a:extLst>
          </p:cNvPr>
          <p:cNvSpPr txBox="1"/>
          <p:nvPr/>
        </p:nvSpPr>
        <p:spPr>
          <a:xfrm>
            <a:off x="3002845" y="2256827"/>
            <a:ext cx="61863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输入章节标题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8DCADE7-C575-4B9C-9149-65CDB49E3B03}"/>
              </a:ext>
            </a:extLst>
          </p:cNvPr>
          <p:cNvSpPr/>
          <p:nvPr/>
        </p:nvSpPr>
        <p:spPr>
          <a:xfrm>
            <a:off x="3251200" y="3616630"/>
            <a:ext cx="5774267" cy="552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The user can perform the presentation on a projector or computer, and the powerpoint can be printed out and made into film. The user can perform the presentation on a projector or computer</a:t>
            </a:r>
            <a:r>
              <a:rPr lang="en-US" altLang="zh-CN" sz="800" dirty="0">
                <a:solidFill>
                  <a:schemeClr val="bg1"/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.</a:t>
            </a:r>
            <a:endParaRPr lang="zh-CN" altLang="en-US" sz="800" dirty="0">
              <a:solidFill>
                <a:schemeClr val="bg1"/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B94B574-3BE7-4106-A6F8-39773FD852A7}"/>
              </a:ext>
            </a:extLst>
          </p:cNvPr>
          <p:cNvSpPr txBox="1"/>
          <p:nvPr/>
        </p:nvSpPr>
        <p:spPr>
          <a:xfrm>
            <a:off x="5413762" y="797554"/>
            <a:ext cx="13644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spc="600" dirty="0">
                <a:solidFill>
                  <a:schemeClr val="bg1"/>
                </a:solidFill>
                <a:latin typeface="经典行书简" panose="02010609010101010101" pitchFamily="49" charset="-122"/>
                <a:ea typeface="经典行书简" panose="02010609010101010101" pitchFamily="49" charset="-122"/>
                <a:cs typeface="经典行书简" panose="02010609010101010101" pitchFamily="49" charset="-122"/>
              </a:rPr>
              <a:t>02</a:t>
            </a:r>
            <a:endParaRPr lang="zh-CN" altLang="en-US" sz="8000" spc="600" dirty="0">
              <a:solidFill>
                <a:schemeClr val="bg1"/>
              </a:solidFill>
              <a:latin typeface="经典行书简" panose="02010609010101010101" pitchFamily="49" charset="-122"/>
              <a:ea typeface="经典行书简" panose="02010609010101010101" pitchFamily="49" charset="-122"/>
              <a:cs typeface="经典行书简" panose="0201060901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2578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1461</Words>
  <Application>Microsoft Office PowerPoint</Application>
  <PresentationFormat>宽屏</PresentationFormat>
  <Paragraphs>135</Paragraphs>
  <Slides>21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等线</vt:lpstr>
      <vt:lpstr>等线 Light</vt:lpstr>
      <vt:lpstr>汉仪雅酷黑 45W</vt:lpstr>
      <vt:lpstr>经典繁行书</vt:lpstr>
      <vt:lpstr>经典行书简</vt:lpstr>
      <vt:lpstr>微软雅黑</vt:lpstr>
      <vt:lpstr>Arial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 strator</dc:creator>
  <cp:lastModifiedBy>Windows 用户</cp:lastModifiedBy>
  <cp:revision>14</cp:revision>
  <dcterms:created xsi:type="dcterms:W3CDTF">2020-04-13T08:17:46Z</dcterms:created>
  <dcterms:modified xsi:type="dcterms:W3CDTF">2020-10-22T03:51:47Z</dcterms:modified>
</cp:coreProperties>
</file>

<file path=docProps/thumbnail.jpeg>
</file>